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302" r:id="rId3"/>
    <p:sldId id="304" r:id="rId4"/>
    <p:sldId id="286" r:id="rId5"/>
    <p:sldId id="303" r:id="rId6"/>
    <p:sldId id="313" r:id="rId7"/>
    <p:sldId id="314" r:id="rId8"/>
    <p:sldId id="299" r:id="rId9"/>
    <p:sldId id="307" r:id="rId10"/>
    <p:sldId id="300" r:id="rId11"/>
    <p:sldId id="290" r:id="rId12"/>
    <p:sldId id="305" r:id="rId13"/>
    <p:sldId id="301" r:id="rId14"/>
    <p:sldId id="306" r:id="rId15"/>
    <p:sldId id="288" r:id="rId16"/>
    <p:sldId id="308" r:id="rId17"/>
    <p:sldId id="309" r:id="rId18"/>
    <p:sldId id="296" r:id="rId19"/>
    <p:sldId id="298" r:id="rId20"/>
    <p:sldId id="312" r:id="rId21"/>
    <p:sldId id="315" r:id="rId22"/>
    <p:sldId id="316" r:id="rId23"/>
    <p:sldId id="317" r:id="rId24"/>
    <p:sldId id="31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стина М.А." initials="СМ" lastIdx="1" clrIdx="0">
    <p:extLst>
      <p:ext uri="{19B8F6BF-5375-455C-9EA6-DF929625EA0E}">
        <p15:presenceInfo xmlns:p15="http://schemas.microsoft.com/office/powerpoint/2012/main" userId="S-1-5-21-3532424370-906891732-2235364152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6110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LAW&amp;n=461836&amp;dst=12222&amp;field=134&amp;date=30.11.2023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RLAW086&amp;n=142723&amp;dst=100139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LAW086&amp;n=132871&amp;dst=100172&amp;field=134&amp;date=24.11.2023" TargetMode="External"/><Relationship Id="rId2" Type="http://schemas.openxmlformats.org/officeDocument/2006/relationships/hyperlink" Target="https://login.consultant.ru/link/?req=doc&amp;base=LAW&amp;n=461836&amp;dst=100173&amp;field=134&amp;date=24.11.2023" TargetMode="External"/><Relationship Id="rId1" Type="http://schemas.openxmlformats.org/officeDocument/2006/relationships/hyperlink" Target="https://login.consultant.ru/link/?req=doc&amp;base=LAW&amp;n=461836&amp;dst=100386&amp;field=134&amp;date=24.11.2023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LAW&amp;n=453492&amp;dst=1509&amp;field=134&amp;date=30.11.2023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LAW&amp;n=461836&amp;dst=12222&amp;field=134&amp;date=30.11.2023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RLAW086&amp;n=142723&amp;dst=100139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LAW086&amp;n=132871&amp;dst=100172&amp;field=134&amp;date=24.11.2023" TargetMode="External"/><Relationship Id="rId2" Type="http://schemas.openxmlformats.org/officeDocument/2006/relationships/hyperlink" Target="https://login.consultant.ru/link/?req=doc&amp;base=LAW&amp;n=461836&amp;dst=100173&amp;field=134&amp;date=24.11.2023" TargetMode="External"/><Relationship Id="rId1" Type="http://schemas.openxmlformats.org/officeDocument/2006/relationships/hyperlink" Target="https://login.consultant.ru/link/?req=doc&amp;base=LAW&amp;n=461836&amp;dst=100386&amp;field=134&amp;date=24.11.2023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login.consultant.ru/link/?req=doc&amp;base=LAW&amp;n=453492&amp;dst=1509&amp;field=134&amp;date=30.11.202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B29EE-0B0B-4716-94B4-99A15199C395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FDB4DC-5B82-4706-85FC-4139154A181D}">
      <dgm:prSet phldrT="[Текст]"/>
      <dgm:spPr/>
      <dgm:t>
        <a:bodyPr/>
        <a:lstStyle/>
        <a:p>
          <a:r>
            <a:rPr lang="ru-RU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rPr>
            <a:t>44-фз</a:t>
          </a:r>
          <a:endParaRPr lang="ru-RU" dirty="0">
            <a:latin typeface="Century Gothic" panose="020B0502020202020204" pitchFamily="34" charset="0"/>
          </a:endParaRPr>
        </a:p>
      </dgm:t>
    </dgm:pt>
    <dgm:pt modelId="{CC77C373-3EE6-43EE-BE82-FE2FC535CCB3}" type="parTrans" cxnId="{23C9A3CD-B4DC-4811-B004-4575412DB4C5}">
      <dgm:prSet/>
      <dgm:spPr/>
      <dgm:t>
        <a:bodyPr/>
        <a:lstStyle/>
        <a:p>
          <a:endParaRPr lang="ru-RU"/>
        </a:p>
      </dgm:t>
    </dgm:pt>
    <dgm:pt modelId="{D725CBB5-437E-4E38-889D-8220EBC83A04}" type="sibTrans" cxnId="{23C9A3CD-B4DC-4811-B004-4575412DB4C5}">
      <dgm:prSet/>
      <dgm:spPr/>
      <dgm:t>
        <a:bodyPr/>
        <a:lstStyle/>
        <a:p>
          <a:endParaRPr lang="ru-RU"/>
        </a:p>
      </dgm:t>
    </dgm:pt>
    <dgm:pt modelId="{7A7CE295-4F96-422D-94D9-77A5EDE5F2DD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Конкурентные процедуры</a:t>
          </a:r>
        </a:p>
        <a:p>
          <a:pPr>
            <a:buFont typeface="Arial" panose="020B0604020202020204" pitchFamily="34" charset="0"/>
            <a:buNone/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НМЦК </a:t>
          </a:r>
        </a:p>
        <a:p>
          <a:pPr>
            <a:buNone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 300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5CCD696-5306-4679-B802-73633CF6A699}" type="parTrans" cxnId="{CAB615D2-BDA7-4665-9C69-B5D50C128750}">
      <dgm:prSet/>
      <dgm:spPr/>
      <dgm:t>
        <a:bodyPr/>
        <a:lstStyle/>
        <a:p>
          <a:endParaRPr lang="ru-RU"/>
        </a:p>
      </dgm:t>
    </dgm:pt>
    <dgm:pt modelId="{6F7F4503-E024-441B-AC99-FD5DE5CF4B11}" type="sibTrans" cxnId="{CAB615D2-BDA7-4665-9C69-B5D50C128750}">
      <dgm:prSet/>
      <dgm:spPr/>
      <dgm:t>
        <a:bodyPr/>
        <a:lstStyle/>
        <a:p>
          <a:endParaRPr lang="ru-RU"/>
        </a:p>
      </dgm:t>
    </dgm:pt>
    <dgm:pt modelId="{26E121CF-2217-46F1-9A60-2CD2FB0B858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у единственного поставщика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НМЦК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300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- 600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E776292-6940-4C5D-8531-A9EBC399FE8E}" type="parTrans" cxnId="{5070238D-CF39-42FC-BD9E-31FF1A6C4816}">
      <dgm:prSet/>
      <dgm:spPr/>
      <dgm:t>
        <a:bodyPr/>
        <a:lstStyle/>
        <a:p>
          <a:endParaRPr lang="ru-RU"/>
        </a:p>
      </dgm:t>
    </dgm:pt>
    <dgm:pt modelId="{84C46357-41ED-4FF6-9D2F-13F1ED00931C}" type="sibTrans" cxnId="{5070238D-CF39-42FC-BD9E-31FF1A6C4816}">
      <dgm:prSet/>
      <dgm:spPr/>
      <dgm:t>
        <a:bodyPr/>
        <a:lstStyle/>
        <a:p>
          <a:endParaRPr lang="ru-RU"/>
        </a:p>
      </dgm:t>
    </dgm:pt>
    <dgm:pt modelId="{4F0988BE-F900-412E-9007-B976BB299F48}">
      <dgm:prSet phldrT="[Текст]"/>
      <dgm:spPr/>
      <dgm:t>
        <a:bodyPr/>
        <a:lstStyle/>
        <a:p>
          <a:r>
            <a:rPr lang="ru-RU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rPr>
            <a:t>223-фз</a:t>
          </a:r>
        </a:p>
      </dgm:t>
    </dgm:pt>
    <dgm:pt modelId="{D7B1C6D1-A746-4C9D-BEB9-1024CE8775E3}" type="parTrans" cxnId="{75B10F00-712A-4251-8200-939408F661D7}">
      <dgm:prSet/>
      <dgm:spPr/>
      <dgm:t>
        <a:bodyPr/>
        <a:lstStyle/>
        <a:p>
          <a:endParaRPr lang="ru-RU"/>
        </a:p>
      </dgm:t>
    </dgm:pt>
    <dgm:pt modelId="{DB90D517-7E79-44EA-8BF9-AFBE2AE8F966}" type="sibTrans" cxnId="{75B10F00-712A-4251-8200-939408F661D7}">
      <dgm:prSet/>
      <dgm:spPr/>
      <dgm:t>
        <a:bodyPr/>
        <a:lstStyle/>
        <a:p>
          <a:endParaRPr lang="ru-RU"/>
        </a:p>
      </dgm:t>
    </dgm:pt>
    <dgm:pt modelId="{3FADFD36-7F1F-44CD-B813-49089BC0D76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Конкурентные процедуры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НМЦД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 600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70B15AE-C281-4721-AF4A-A7DAA14B4817}" type="parTrans" cxnId="{52D4FBC5-6E64-4366-927B-384A64AECBD5}">
      <dgm:prSet/>
      <dgm:spPr/>
      <dgm:t>
        <a:bodyPr/>
        <a:lstStyle/>
        <a:p>
          <a:endParaRPr lang="ru-RU"/>
        </a:p>
      </dgm:t>
    </dgm:pt>
    <dgm:pt modelId="{DF220578-BC2B-44B8-A578-651120D4B7B4}" type="sibTrans" cxnId="{52D4FBC5-6E64-4366-927B-384A64AECBD5}">
      <dgm:prSet/>
      <dgm:spPr/>
      <dgm:t>
        <a:bodyPr/>
        <a:lstStyle/>
        <a:p>
          <a:endParaRPr lang="ru-RU"/>
        </a:p>
      </dgm:t>
    </dgm:pt>
    <dgm:pt modelId="{DFF93273-C869-4BD4-8902-268C5CB41F2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у единственного поставщика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 НМЦД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 600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F9B842B-ACDC-46FC-AC3F-04CC4132FE28}" type="parTrans" cxnId="{421ADFB2-6A25-4446-B8AA-691D47705F21}">
      <dgm:prSet/>
      <dgm:spPr/>
      <dgm:t>
        <a:bodyPr/>
        <a:lstStyle/>
        <a:p>
          <a:endParaRPr lang="ru-RU"/>
        </a:p>
      </dgm:t>
    </dgm:pt>
    <dgm:pt modelId="{FFED52B6-A68E-48C8-ADF2-12D937BE93CE}" type="sibTrans" cxnId="{421ADFB2-6A25-4446-B8AA-691D47705F21}">
      <dgm:prSet/>
      <dgm:spPr/>
      <dgm:t>
        <a:bodyPr/>
        <a:lstStyle/>
        <a:p>
          <a:endParaRPr lang="ru-RU"/>
        </a:p>
      </dgm:t>
    </dgm:pt>
    <dgm:pt modelId="{F4E649BE-F08D-4DF1-95F0-D84027795DA2}" type="pres">
      <dgm:prSet presAssocID="{152B29EE-0B0B-4716-94B4-99A15199C3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71F3B9-8A67-4BB3-A07C-13B06E361BAF}" type="pres">
      <dgm:prSet presAssocID="{77FDB4DC-5B82-4706-85FC-4139154A181D}" presName="root" presStyleCnt="0"/>
      <dgm:spPr/>
    </dgm:pt>
    <dgm:pt modelId="{835586D8-202D-4B2F-AAEA-B635ED6787D4}" type="pres">
      <dgm:prSet presAssocID="{77FDB4DC-5B82-4706-85FC-4139154A181D}" presName="rootComposite" presStyleCnt="0"/>
      <dgm:spPr/>
    </dgm:pt>
    <dgm:pt modelId="{1C2DF756-F13A-433F-8BB4-DF2C6B15FD76}" type="pres">
      <dgm:prSet presAssocID="{77FDB4DC-5B82-4706-85FC-4139154A181D}" presName="rootText" presStyleLbl="node1" presStyleIdx="0" presStyleCnt="2"/>
      <dgm:spPr/>
    </dgm:pt>
    <dgm:pt modelId="{208E7495-932B-4892-BD31-DE85CEE42E9E}" type="pres">
      <dgm:prSet presAssocID="{77FDB4DC-5B82-4706-85FC-4139154A181D}" presName="rootConnector" presStyleLbl="node1" presStyleIdx="0" presStyleCnt="2"/>
      <dgm:spPr/>
    </dgm:pt>
    <dgm:pt modelId="{5A6153DF-E4B6-4D83-815A-E8F3D5F18C32}" type="pres">
      <dgm:prSet presAssocID="{77FDB4DC-5B82-4706-85FC-4139154A181D}" presName="childShape" presStyleCnt="0"/>
      <dgm:spPr/>
    </dgm:pt>
    <dgm:pt modelId="{B254D284-B9C5-449C-B160-466FCBC835ED}" type="pres">
      <dgm:prSet presAssocID="{35CCD696-5306-4679-B802-73633CF6A699}" presName="Name13" presStyleLbl="parChTrans1D2" presStyleIdx="0" presStyleCnt="4"/>
      <dgm:spPr/>
    </dgm:pt>
    <dgm:pt modelId="{CF41BAE8-4595-4C66-AF92-E71FF1D1CDAA}" type="pres">
      <dgm:prSet presAssocID="{7A7CE295-4F96-422D-94D9-77A5EDE5F2DD}" presName="childText" presStyleLbl="bgAcc1" presStyleIdx="0" presStyleCnt="4">
        <dgm:presLayoutVars>
          <dgm:bulletEnabled val="1"/>
        </dgm:presLayoutVars>
      </dgm:prSet>
      <dgm:spPr/>
    </dgm:pt>
    <dgm:pt modelId="{624A2698-82AA-46B4-86C4-4FAFE7262C9A}" type="pres">
      <dgm:prSet presAssocID="{CE776292-6940-4C5D-8531-A9EBC399FE8E}" presName="Name13" presStyleLbl="parChTrans1D2" presStyleIdx="1" presStyleCnt="4"/>
      <dgm:spPr/>
    </dgm:pt>
    <dgm:pt modelId="{E0E383C6-AAAA-41C4-8015-3671EA3CFA96}" type="pres">
      <dgm:prSet presAssocID="{26E121CF-2217-46F1-9A60-2CD2FB0B8581}" presName="childText" presStyleLbl="bgAcc1" presStyleIdx="1" presStyleCnt="4">
        <dgm:presLayoutVars>
          <dgm:bulletEnabled val="1"/>
        </dgm:presLayoutVars>
      </dgm:prSet>
      <dgm:spPr/>
    </dgm:pt>
    <dgm:pt modelId="{3E334943-C7F1-492C-9936-89D2C040A99E}" type="pres">
      <dgm:prSet presAssocID="{4F0988BE-F900-412E-9007-B976BB299F48}" presName="root" presStyleCnt="0"/>
      <dgm:spPr/>
    </dgm:pt>
    <dgm:pt modelId="{3FB010A9-6C6C-4D67-A4AA-457210B1AB1D}" type="pres">
      <dgm:prSet presAssocID="{4F0988BE-F900-412E-9007-B976BB299F48}" presName="rootComposite" presStyleCnt="0"/>
      <dgm:spPr/>
    </dgm:pt>
    <dgm:pt modelId="{1FA60F12-0A8F-44D4-B853-195BA4143F24}" type="pres">
      <dgm:prSet presAssocID="{4F0988BE-F900-412E-9007-B976BB299F48}" presName="rootText" presStyleLbl="node1" presStyleIdx="1" presStyleCnt="2"/>
      <dgm:spPr/>
    </dgm:pt>
    <dgm:pt modelId="{F44B29D9-202E-4089-AB98-E5074C5A8CEB}" type="pres">
      <dgm:prSet presAssocID="{4F0988BE-F900-412E-9007-B976BB299F48}" presName="rootConnector" presStyleLbl="node1" presStyleIdx="1" presStyleCnt="2"/>
      <dgm:spPr/>
    </dgm:pt>
    <dgm:pt modelId="{2800B31E-9492-4522-BE34-C88C5F15584E}" type="pres">
      <dgm:prSet presAssocID="{4F0988BE-F900-412E-9007-B976BB299F48}" presName="childShape" presStyleCnt="0"/>
      <dgm:spPr/>
    </dgm:pt>
    <dgm:pt modelId="{90921C1F-D269-4103-9CA5-F2E2836E2CF7}" type="pres">
      <dgm:prSet presAssocID="{A70B15AE-C281-4721-AF4A-A7DAA14B4817}" presName="Name13" presStyleLbl="parChTrans1D2" presStyleIdx="2" presStyleCnt="4"/>
      <dgm:spPr/>
    </dgm:pt>
    <dgm:pt modelId="{5C7C815A-D4E2-49E3-9391-A52516535717}" type="pres">
      <dgm:prSet presAssocID="{3FADFD36-7F1F-44CD-B813-49089BC0D767}" presName="childText" presStyleLbl="bgAcc1" presStyleIdx="2" presStyleCnt="4">
        <dgm:presLayoutVars>
          <dgm:bulletEnabled val="1"/>
        </dgm:presLayoutVars>
      </dgm:prSet>
      <dgm:spPr/>
    </dgm:pt>
    <dgm:pt modelId="{2135399A-563C-4635-843A-BD86825273FA}" type="pres">
      <dgm:prSet presAssocID="{DF9B842B-ACDC-46FC-AC3F-04CC4132FE28}" presName="Name13" presStyleLbl="parChTrans1D2" presStyleIdx="3" presStyleCnt="4"/>
      <dgm:spPr/>
    </dgm:pt>
    <dgm:pt modelId="{2D4CECED-5BAD-4F87-9010-640F4B7399A7}" type="pres">
      <dgm:prSet presAssocID="{DFF93273-C869-4BD4-8902-268C5CB41F2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5B10F00-712A-4251-8200-939408F661D7}" srcId="{152B29EE-0B0B-4716-94B4-99A15199C395}" destId="{4F0988BE-F900-412E-9007-B976BB299F48}" srcOrd="1" destOrd="0" parTransId="{D7B1C6D1-A746-4C9D-BEB9-1024CE8775E3}" sibTransId="{DB90D517-7E79-44EA-8BF9-AFBE2AE8F966}"/>
    <dgm:cxn modelId="{F6C1CF02-CEA1-4FD7-9C91-A9F5898F2EAC}" type="presOf" srcId="{A70B15AE-C281-4721-AF4A-A7DAA14B4817}" destId="{90921C1F-D269-4103-9CA5-F2E2836E2CF7}" srcOrd="0" destOrd="0" presId="urn:microsoft.com/office/officeart/2005/8/layout/hierarchy3"/>
    <dgm:cxn modelId="{54456116-297C-4617-8AE5-E1FF7B17AB89}" type="presOf" srcId="{35CCD696-5306-4679-B802-73633CF6A699}" destId="{B254D284-B9C5-449C-B160-466FCBC835ED}" srcOrd="0" destOrd="0" presId="urn:microsoft.com/office/officeart/2005/8/layout/hierarchy3"/>
    <dgm:cxn modelId="{7FC29720-BB2F-40AE-81E0-D02107295A43}" type="presOf" srcId="{152B29EE-0B0B-4716-94B4-99A15199C395}" destId="{F4E649BE-F08D-4DF1-95F0-D84027795DA2}" srcOrd="0" destOrd="0" presId="urn:microsoft.com/office/officeart/2005/8/layout/hierarchy3"/>
    <dgm:cxn modelId="{1A5B853F-2CDE-4CDF-B988-46AF3A928B09}" type="presOf" srcId="{26E121CF-2217-46F1-9A60-2CD2FB0B8581}" destId="{E0E383C6-AAAA-41C4-8015-3671EA3CFA96}" srcOrd="0" destOrd="0" presId="urn:microsoft.com/office/officeart/2005/8/layout/hierarchy3"/>
    <dgm:cxn modelId="{DACF3340-817B-483C-BFA6-772FCE315FBD}" type="presOf" srcId="{77FDB4DC-5B82-4706-85FC-4139154A181D}" destId="{208E7495-932B-4892-BD31-DE85CEE42E9E}" srcOrd="1" destOrd="0" presId="urn:microsoft.com/office/officeart/2005/8/layout/hierarchy3"/>
    <dgm:cxn modelId="{36E28D46-063F-4FAF-93B7-C9CED5B7ABB7}" type="presOf" srcId="{7A7CE295-4F96-422D-94D9-77A5EDE5F2DD}" destId="{CF41BAE8-4595-4C66-AF92-E71FF1D1CDAA}" srcOrd="0" destOrd="0" presId="urn:microsoft.com/office/officeart/2005/8/layout/hierarchy3"/>
    <dgm:cxn modelId="{2535BA7F-41FE-419A-AA8D-ED6949EC0538}" type="presOf" srcId="{77FDB4DC-5B82-4706-85FC-4139154A181D}" destId="{1C2DF756-F13A-433F-8BB4-DF2C6B15FD76}" srcOrd="0" destOrd="0" presId="urn:microsoft.com/office/officeart/2005/8/layout/hierarchy3"/>
    <dgm:cxn modelId="{5070238D-CF39-42FC-BD9E-31FF1A6C4816}" srcId="{77FDB4DC-5B82-4706-85FC-4139154A181D}" destId="{26E121CF-2217-46F1-9A60-2CD2FB0B8581}" srcOrd="1" destOrd="0" parTransId="{CE776292-6940-4C5D-8531-A9EBC399FE8E}" sibTransId="{84C46357-41ED-4FF6-9D2F-13F1ED00931C}"/>
    <dgm:cxn modelId="{357E6F8F-D617-4565-9E2B-6CD2BFBD6C5E}" type="presOf" srcId="{4F0988BE-F900-412E-9007-B976BB299F48}" destId="{1FA60F12-0A8F-44D4-B853-195BA4143F24}" srcOrd="0" destOrd="0" presId="urn:microsoft.com/office/officeart/2005/8/layout/hierarchy3"/>
    <dgm:cxn modelId="{78FD0AA0-BEC8-4186-A3AA-4D147D5FCB9F}" type="presOf" srcId="{4F0988BE-F900-412E-9007-B976BB299F48}" destId="{F44B29D9-202E-4089-AB98-E5074C5A8CEB}" srcOrd="1" destOrd="0" presId="urn:microsoft.com/office/officeart/2005/8/layout/hierarchy3"/>
    <dgm:cxn modelId="{D673FCA2-464E-49B6-A16D-E408BBBDDB42}" type="presOf" srcId="{3FADFD36-7F1F-44CD-B813-49089BC0D767}" destId="{5C7C815A-D4E2-49E3-9391-A52516535717}" srcOrd="0" destOrd="0" presId="urn:microsoft.com/office/officeart/2005/8/layout/hierarchy3"/>
    <dgm:cxn modelId="{421ADFB2-6A25-4446-B8AA-691D47705F21}" srcId="{4F0988BE-F900-412E-9007-B976BB299F48}" destId="{DFF93273-C869-4BD4-8902-268C5CB41F27}" srcOrd="1" destOrd="0" parTransId="{DF9B842B-ACDC-46FC-AC3F-04CC4132FE28}" sibTransId="{FFED52B6-A68E-48C8-ADF2-12D937BE93CE}"/>
    <dgm:cxn modelId="{52D4FBC5-6E64-4366-927B-384A64AECBD5}" srcId="{4F0988BE-F900-412E-9007-B976BB299F48}" destId="{3FADFD36-7F1F-44CD-B813-49089BC0D767}" srcOrd="0" destOrd="0" parTransId="{A70B15AE-C281-4721-AF4A-A7DAA14B4817}" sibTransId="{DF220578-BC2B-44B8-A578-651120D4B7B4}"/>
    <dgm:cxn modelId="{C52731CC-F728-480F-B797-2B9AAC01D542}" type="presOf" srcId="{DFF93273-C869-4BD4-8902-268C5CB41F27}" destId="{2D4CECED-5BAD-4F87-9010-640F4B7399A7}" srcOrd="0" destOrd="0" presId="urn:microsoft.com/office/officeart/2005/8/layout/hierarchy3"/>
    <dgm:cxn modelId="{23C9A3CD-B4DC-4811-B004-4575412DB4C5}" srcId="{152B29EE-0B0B-4716-94B4-99A15199C395}" destId="{77FDB4DC-5B82-4706-85FC-4139154A181D}" srcOrd="0" destOrd="0" parTransId="{CC77C373-3EE6-43EE-BE82-FE2FC535CCB3}" sibTransId="{D725CBB5-437E-4E38-889D-8220EBC83A04}"/>
    <dgm:cxn modelId="{CAB615D2-BDA7-4665-9C69-B5D50C128750}" srcId="{77FDB4DC-5B82-4706-85FC-4139154A181D}" destId="{7A7CE295-4F96-422D-94D9-77A5EDE5F2DD}" srcOrd="0" destOrd="0" parTransId="{35CCD696-5306-4679-B802-73633CF6A699}" sibTransId="{6F7F4503-E024-441B-AC99-FD5DE5CF4B11}"/>
    <dgm:cxn modelId="{4BE628F4-2E62-49C2-A376-C4974C632E0A}" type="presOf" srcId="{CE776292-6940-4C5D-8531-A9EBC399FE8E}" destId="{624A2698-82AA-46B4-86C4-4FAFE7262C9A}" srcOrd="0" destOrd="0" presId="urn:microsoft.com/office/officeart/2005/8/layout/hierarchy3"/>
    <dgm:cxn modelId="{BE4BAAF4-A5B7-468A-BD54-887DA7E3EFF1}" type="presOf" srcId="{DF9B842B-ACDC-46FC-AC3F-04CC4132FE28}" destId="{2135399A-563C-4635-843A-BD86825273FA}" srcOrd="0" destOrd="0" presId="urn:microsoft.com/office/officeart/2005/8/layout/hierarchy3"/>
    <dgm:cxn modelId="{D1355E18-78F2-4578-A6BD-050B3ED693DE}" type="presParOf" srcId="{F4E649BE-F08D-4DF1-95F0-D84027795DA2}" destId="{4C71F3B9-8A67-4BB3-A07C-13B06E361BAF}" srcOrd="0" destOrd="0" presId="urn:microsoft.com/office/officeart/2005/8/layout/hierarchy3"/>
    <dgm:cxn modelId="{00CC8548-9C05-4FB4-B60D-5ED2D2793BFE}" type="presParOf" srcId="{4C71F3B9-8A67-4BB3-A07C-13B06E361BAF}" destId="{835586D8-202D-4B2F-AAEA-B635ED6787D4}" srcOrd="0" destOrd="0" presId="urn:microsoft.com/office/officeart/2005/8/layout/hierarchy3"/>
    <dgm:cxn modelId="{9EA5BA10-35A3-471A-AEB9-EC0D9A8A51A3}" type="presParOf" srcId="{835586D8-202D-4B2F-AAEA-B635ED6787D4}" destId="{1C2DF756-F13A-433F-8BB4-DF2C6B15FD76}" srcOrd="0" destOrd="0" presId="urn:microsoft.com/office/officeart/2005/8/layout/hierarchy3"/>
    <dgm:cxn modelId="{F4373AA0-3356-4D4E-BFC0-D5EE2B3F438E}" type="presParOf" srcId="{835586D8-202D-4B2F-AAEA-B635ED6787D4}" destId="{208E7495-932B-4892-BD31-DE85CEE42E9E}" srcOrd="1" destOrd="0" presId="urn:microsoft.com/office/officeart/2005/8/layout/hierarchy3"/>
    <dgm:cxn modelId="{E64FD12B-31F4-4AFD-A7D0-DA1EFA390621}" type="presParOf" srcId="{4C71F3B9-8A67-4BB3-A07C-13B06E361BAF}" destId="{5A6153DF-E4B6-4D83-815A-E8F3D5F18C32}" srcOrd="1" destOrd="0" presId="urn:microsoft.com/office/officeart/2005/8/layout/hierarchy3"/>
    <dgm:cxn modelId="{2E726115-E105-453A-A7C8-F26733258710}" type="presParOf" srcId="{5A6153DF-E4B6-4D83-815A-E8F3D5F18C32}" destId="{B254D284-B9C5-449C-B160-466FCBC835ED}" srcOrd="0" destOrd="0" presId="urn:microsoft.com/office/officeart/2005/8/layout/hierarchy3"/>
    <dgm:cxn modelId="{798833DA-BCC1-470E-9029-6B1D19E18EDC}" type="presParOf" srcId="{5A6153DF-E4B6-4D83-815A-E8F3D5F18C32}" destId="{CF41BAE8-4595-4C66-AF92-E71FF1D1CDAA}" srcOrd="1" destOrd="0" presId="urn:microsoft.com/office/officeart/2005/8/layout/hierarchy3"/>
    <dgm:cxn modelId="{8384E986-F0E2-46AA-A776-E55A63FE7E02}" type="presParOf" srcId="{5A6153DF-E4B6-4D83-815A-E8F3D5F18C32}" destId="{624A2698-82AA-46B4-86C4-4FAFE7262C9A}" srcOrd="2" destOrd="0" presId="urn:microsoft.com/office/officeart/2005/8/layout/hierarchy3"/>
    <dgm:cxn modelId="{4EC96E27-EE7A-4338-B2F3-74CD23401187}" type="presParOf" srcId="{5A6153DF-E4B6-4D83-815A-E8F3D5F18C32}" destId="{E0E383C6-AAAA-41C4-8015-3671EA3CFA96}" srcOrd="3" destOrd="0" presId="urn:microsoft.com/office/officeart/2005/8/layout/hierarchy3"/>
    <dgm:cxn modelId="{0AF894ED-285E-4AB1-B41E-FC0E8ADDCF43}" type="presParOf" srcId="{F4E649BE-F08D-4DF1-95F0-D84027795DA2}" destId="{3E334943-C7F1-492C-9936-89D2C040A99E}" srcOrd="1" destOrd="0" presId="urn:microsoft.com/office/officeart/2005/8/layout/hierarchy3"/>
    <dgm:cxn modelId="{9CCEF4C9-F92E-44BA-AAA6-361E6E48D26D}" type="presParOf" srcId="{3E334943-C7F1-492C-9936-89D2C040A99E}" destId="{3FB010A9-6C6C-4D67-A4AA-457210B1AB1D}" srcOrd="0" destOrd="0" presId="urn:microsoft.com/office/officeart/2005/8/layout/hierarchy3"/>
    <dgm:cxn modelId="{B3D3D766-605D-472B-8852-D0CA485DBE45}" type="presParOf" srcId="{3FB010A9-6C6C-4D67-A4AA-457210B1AB1D}" destId="{1FA60F12-0A8F-44D4-B853-195BA4143F24}" srcOrd="0" destOrd="0" presId="urn:microsoft.com/office/officeart/2005/8/layout/hierarchy3"/>
    <dgm:cxn modelId="{AA645C24-319D-43C9-8D65-8E6CD19D913B}" type="presParOf" srcId="{3FB010A9-6C6C-4D67-A4AA-457210B1AB1D}" destId="{F44B29D9-202E-4089-AB98-E5074C5A8CEB}" srcOrd="1" destOrd="0" presId="urn:microsoft.com/office/officeart/2005/8/layout/hierarchy3"/>
    <dgm:cxn modelId="{CC9609E8-4C42-47AB-9F74-831076A7EA42}" type="presParOf" srcId="{3E334943-C7F1-492C-9936-89D2C040A99E}" destId="{2800B31E-9492-4522-BE34-C88C5F15584E}" srcOrd="1" destOrd="0" presId="urn:microsoft.com/office/officeart/2005/8/layout/hierarchy3"/>
    <dgm:cxn modelId="{2EBFFF4A-8C56-45BA-BC63-03CA421CE5A4}" type="presParOf" srcId="{2800B31E-9492-4522-BE34-C88C5F15584E}" destId="{90921C1F-D269-4103-9CA5-F2E2836E2CF7}" srcOrd="0" destOrd="0" presId="urn:microsoft.com/office/officeart/2005/8/layout/hierarchy3"/>
    <dgm:cxn modelId="{3A1C5B8D-41D9-4FED-B698-09C1405AFB60}" type="presParOf" srcId="{2800B31E-9492-4522-BE34-C88C5F15584E}" destId="{5C7C815A-D4E2-49E3-9391-A52516535717}" srcOrd="1" destOrd="0" presId="urn:microsoft.com/office/officeart/2005/8/layout/hierarchy3"/>
    <dgm:cxn modelId="{4C715B26-68A5-4B55-AE4A-9DB2255D4DFF}" type="presParOf" srcId="{2800B31E-9492-4522-BE34-C88C5F15584E}" destId="{2135399A-563C-4635-843A-BD86825273FA}" srcOrd="2" destOrd="0" presId="urn:microsoft.com/office/officeart/2005/8/layout/hierarchy3"/>
    <dgm:cxn modelId="{3DA6780F-FF5F-4B54-A18B-C947E3294258}" type="presParOf" srcId="{2800B31E-9492-4522-BE34-C88C5F15584E}" destId="{2D4CECED-5BAD-4F87-9010-640F4B7399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C5A710-A670-4FCE-B791-F41713E8837A}" type="doc">
      <dgm:prSet loTypeId="urn:microsoft.com/office/officeart/2008/layout/AlternatingHexagons" loCatId="list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7BF486A-99FC-4F1F-8BE2-ACC20BFEA262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 4</a:t>
          </a:r>
          <a:r>
            <a:rPr lang="ru-RU" sz="1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ППЯО № 295-п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заявки </a:t>
          </a:r>
          <a:b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</a:t>
          </a:r>
          <a:r>
            <a:rPr lang="ru-RU" sz="14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ГоИС</a:t>
          </a:r>
          <a: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"Госзакупки ЯО"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83E3BCAD-5784-461D-B2D4-425FB894A5EB}" type="parTrans" cxnId="{FD838D22-6422-46DA-B684-9225362603E7}">
      <dgm:prSet/>
      <dgm:spPr/>
      <dgm:t>
        <a:bodyPr/>
        <a:lstStyle/>
        <a:p>
          <a:endParaRPr lang="ru-RU"/>
        </a:p>
      </dgm:t>
    </dgm:pt>
    <dgm:pt modelId="{59773154-9EED-4F70-9B43-12BEFB68E481}" type="sibTrans" cxnId="{FD838D22-6422-46DA-B684-9225362603E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300-600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02C64F7-CA5C-4DE2-A09C-BAE7B3109356}">
      <dgm:prSet phldrT="[Текст]" custT="1"/>
      <dgm:spPr/>
      <dgm:t>
        <a:bodyPr/>
        <a:lstStyle/>
        <a:p>
          <a:endParaRPr lang="ru-RU" sz="11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36A86-5A11-42DD-94F7-472FCC036DA0}" type="parTrans" cxnId="{E82FAE00-27CF-4066-870E-F7C126C1F5DE}">
      <dgm:prSet/>
      <dgm:spPr/>
      <dgm:t>
        <a:bodyPr/>
        <a:lstStyle/>
        <a:p>
          <a:endParaRPr lang="ru-RU"/>
        </a:p>
      </dgm:t>
    </dgm:pt>
    <dgm:pt modelId="{5445B169-EE8D-46C5-97F5-B084ED9817F4}" type="sibTrans" cxnId="{E82FAE00-27CF-4066-870E-F7C126C1F5DE}">
      <dgm:prSet/>
      <dgm:spPr/>
      <dgm:t>
        <a:bodyPr/>
        <a:lstStyle/>
        <a:p>
          <a:endParaRPr lang="ru-RU"/>
        </a:p>
      </dgm:t>
    </dgm:pt>
    <dgm:pt modelId="{75E27E44-83B5-43FA-85F4-EEB783116BC7}">
      <dgm:prSet phldrT="[Текст]"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малого объема, предусмотренные ППЯО № 732-п </a:t>
          </a:r>
        </a:p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(от 20 </a:t>
          </a:r>
          <a:r>
            <a:rPr lang="ru-RU" sz="1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Срок рассмотрения</a:t>
          </a:r>
          <a:b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не более 3 рабочих дней.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F64A9-2C55-4D36-8C19-FE5DE4C39A78}" type="parTrans" cxnId="{74D3D88A-0B82-4E7D-A1BF-EF5A01E501B6}">
      <dgm:prSet/>
      <dgm:spPr/>
      <dgm:t>
        <a:bodyPr/>
        <a:lstStyle/>
        <a:p>
          <a:endParaRPr lang="ru-RU"/>
        </a:p>
      </dgm:t>
    </dgm:pt>
    <dgm:pt modelId="{A6E29213-C517-42CC-9B1F-C180CA9B966C}" type="sibTrans" cxnId="{74D3D88A-0B82-4E7D-A1BF-EF5A01E501B6}">
      <dgm:prSet custT="1"/>
      <dgm:spPr/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товаров, работ, услуг в соответствии с 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частью 12 статьи 93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 N 44-ФЗ</a:t>
          </a:r>
          <a:b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ECA37-BDA4-48A8-BECE-E8B278030780}">
      <dgm:prSet phldrT="[Текст]" custT="1"/>
      <dgm:spPr/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Проектно-сметный метод 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r>
            <a:rPr lang="ru-RU" sz="1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проектной документации, сметной документации на предмет наличия информации (отметки) о прохождении государственной экспертизы или проверку сметной стоимости в соответствии с ППЯО № 252-п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1BB64-E8AF-4B38-BABC-4DEA00803CB2}" type="parTrans" cxnId="{40FD69F0-D12B-4482-9544-513A7C5123C8}">
      <dgm:prSet/>
      <dgm:spPr/>
      <dgm:t>
        <a:bodyPr/>
        <a:lstStyle/>
        <a:p>
          <a:endParaRPr lang="ru-RU"/>
        </a:p>
      </dgm:t>
    </dgm:pt>
    <dgm:pt modelId="{1B103B34-6132-476E-AF81-39004620AA1B}" type="sibTrans" cxnId="{40FD69F0-D12B-4482-9544-513A7C5123C8}">
      <dgm:prSet custT="1"/>
      <dgm:spPr/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рынка </a:t>
          </a: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r>
            <a:rPr lang="ru-RU" sz="1000" b="0" dirty="0">
              <a:latin typeface="Times New Roman" panose="02020603050405020304" pitchFamily="18" charset="0"/>
              <a:cs typeface="Times New Roman" panose="02020603050405020304" pitchFamily="18" charset="0"/>
            </a:rPr>
            <a:t>ГКУ ЯО ЦКПМ осуществляет изучение и обобщение информации о ценах ТРУ, содержащихся в реестре контрактов, заключенных заказчиками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41111-55FC-4B09-84E1-BFE9C48EAC01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Заявка возвращается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доработку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заказчику в следующих случаях:</a:t>
          </a:r>
          <a:b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6403E-A956-42A9-BDF3-62E7635F3F76}" type="parTrans" cxnId="{273C5EF4-DDB3-4468-AB35-4E209EFF6185}">
      <dgm:prSet/>
      <dgm:spPr/>
      <dgm:t>
        <a:bodyPr/>
        <a:lstStyle/>
        <a:p>
          <a:endParaRPr lang="ru-RU"/>
        </a:p>
      </dgm:t>
    </dgm:pt>
    <dgm:pt modelId="{33AFE1CC-319B-4A32-81D3-E377D40A5963}" type="sibTrans" cxnId="{273C5EF4-DDB3-4468-AB35-4E209EFF6185}">
      <dgm:prSet/>
      <dgm:spPr/>
      <dgm:t>
        <a:bodyPr/>
        <a:lstStyle/>
        <a:p>
          <a:endParaRPr lang="ru-RU"/>
        </a:p>
      </dgm:t>
    </dgm:pt>
    <dgm:pt modelId="{822934E1-854D-4CF4-BD9B-8AA68F546C73}">
      <dgm:prSet custT="1"/>
      <dgm:spPr/>
      <dgm:t>
        <a:bodyPr/>
        <a:lstStyle/>
        <a:p>
          <a:pPr algn="l"/>
          <a:endParaRPr lang="ru-RU" sz="1600" b="0" dirty="0"/>
        </a:p>
      </dgm:t>
    </dgm:pt>
    <dgm:pt modelId="{4A809228-8323-4A86-AC60-30F167780AD4}" type="parTrans" cxnId="{5CE92652-0187-421B-89EC-03C0191B5CF1}">
      <dgm:prSet/>
      <dgm:spPr/>
      <dgm:t>
        <a:bodyPr/>
        <a:lstStyle/>
        <a:p>
          <a:endParaRPr lang="ru-RU"/>
        </a:p>
      </dgm:t>
    </dgm:pt>
    <dgm:pt modelId="{28816A61-F154-42AA-A4C2-63B2AE036809}" type="sibTrans" cxnId="{5CE92652-0187-421B-89EC-03C0191B5CF1}">
      <dgm:prSet/>
      <dgm:spPr/>
      <dgm:t>
        <a:bodyPr/>
        <a:lstStyle/>
        <a:p>
          <a:endParaRPr lang="ru-RU"/>
        </a:p>
      </dgm:t>
    </dgm:pt>
    <dgm:pt modelId="{F620B878-F595-44BB-B939-A8E6DC5E94F5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разница между планируемым значением цены контракта, рассчитанной ГКУ ЯО "ЦКПМ", и планируемым значением цены контракта, определенной заказчиком, составляет более 5%;</a:t>
          </a:r>
        </a:p>
      </dgm:t>
    </dgm:pt>
    <dgm:pt modelId="{EC7D7691-81D4-4A89-A887-4941D15F5852}" type="parTrans" cxnId="{5605D4AF-F106-4938-96B8-CD4D77DCFA8C}">
      <dgm:prSet/>
      <dgm:spPr/>
      <dgm:t>
        <a:bodyPr/>
        <a:lstStyle/>
        <a:p>
          <a:endParaRPr lang="ru-RU"/>
        </a:p>
      </dgm:t>
    </dgm:pt>
    <dgm:pt modelId="{F48575A3-1DAF-410B-B0C3-A6A95E109CDB}" type="sibTrans" cxnId="{5605D4AF-F106-4938-96B8-CD4D77DCFA8C}">
      <dgm:prSet/>
      <dgm:spPr/>
      <dgm:t>
        <a:bodyPr/>
        <a:lstStyle/>
        <a:p>
          <a:endParaRPr lang="ru-RU"/>
        </a:p>
      </dgm:t>
    </dgm:pt>
    <dgm:pt modelId="{58DB2604-6F66-4012-8573-D26F9F960E69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- информация (отметка) о прохождении государственной экспертизы.</a:t>
          </a:r>
        </a:p>
      </dgm:t>
    </dgm:pt>
    <dgm:pt modelId="{59DE282F-A618-4046-B9BB-FF9DFFCEDCD4}" type="parTrans" cxnId="{FFC364BC-2438-4DB6-9F6B-F42BE4296C4A}">
      <dgm:prSet/>
      <dgm:spPr/>
      <dgm:t>
        <a:bodyPr/>
        <a:lstStyle/>
        <a:p>
          <a:endParaRPr lang="ru-RU"/>
        </a:p>
      </dgm:t>
    </dgm:pt>
    <dgm:pt modelId="{E6F01A89-DDED-4609-900C-00BE7F3A0877}" type="sibTrans" cxnId="{FFC364BC-2438-4DB6-9F6B-F42BE4296C4A}">
      <dgm:prSet/>
      <dgm:spPr/>
      <dgm:t>
        <a:bodyPr/>
        <a:lstStyle/>
        <a:p>
          <a:endParaRPr lang="ru-RU"/>
        </a:p>
      </dgm:t>
    </dgm:pt>
    <dgm:pt modelId="{C375A4A6-9482-42C2-AED5-3D5D2F09BAAD}" type="pres">
      <dgm:prSet presAssocID="{02C5A710-A670-4FCE-B791-F41713E8837A}" presName="Name0" presStyleCnt="0">
        <dgm:presLayoutVars>
          <dgm:chMax/>
          <dgm:chPref/>
          <dgm:dir/>
          <dgm:animLvl val="lvl"/>
        </dgm:presLayoutVars>
      </dgm:prSet>
      <dgm:spPr/>
    </dgm:pt>
    <dgm:pt modelId="{093E1B25-2C7E-49F4-B855-C2E7305514C0}" type="pres">
      <dgm:prSet presAssocID="{F7BF486A-99FC-4F1F-8BE2-ACC20BFEA262}" presName="composite" presStyleCnt="0"/>
      <dgm:spPr/>
    </dgm:pt>
    <dgm:pt modelId="{A98CDA6C-3BEB-411F-8F71-8375AB8217AD}" type="pres">
      <dgm:prSet presAssocID="{F7BF486A-99FC-4F1F-8BE2-ACC20BFEA26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A91933D-5ABF-44D6-A272-BFA7BB4D6EA0}" type="pres">
      <dgm:prSet presAssocID="{F7BF486A-99FC-4F1F-8BE2-ACC20BFEA262}" presName="Childtext1" presStyleLbl="revTx" presStyleIdx="0" presStyleCnt="3" custScaleX="101305" custLinFactNeighborX="24742" custLinFactNeighborY="-28817">
        <dgm:presLayoutVars>
          <dgm:chMax val="0"/>
          <dgm:chPref val="0"/>
          <dgm:bulletEnabled val="1"/>
        </dgm:presLayoutVars>
      </dgm:prSet>
      <dgm:spPr/>
    </dgm:pt>
    <dgm:pt modelId="{5AD33910-021E-4E60-9A23-13D23EDB7F50}" type="pres">
      <dgm:prSet presAssocID="{F7BF486A-99FC-4F1F-8BE2-ACC20BFEA262}" presName="BalanceSpacing" presStyleCnt="0"/>
      <dgm:spPr/>
    </dgm:pt>
    <dgm:pt modelId="{17DFF1DC-1575-4886-BA00-6FEB5E115774}" type="pres">
      <dgm:prSet presAssocID="{F7BF486A-99FC-4F1F-8BE2-ACC20BFEA262}" presName="BalanceSpacing1" presStyleCnt="0"/>
      <dgm:spPr/>
    </dgm:pt>
    <dgm:pt modelId="{2C05A766-CF03-4E5E-8B7A-16698B46B373}" type="pres">
      <dgm:prSet presAssocID="{59773154-9EED-4F70-9B43-12BEFB68E481}" presName="Accent1Text" presStyleLbl="node1" presStyleIdx="1" presStyleCnt="6" custLinFactNeighborX="334" custLinFactNeighborY="-112"/>
      <dgm:spPr/>
    </dgm:pt>
    <dgm:pt modelId="{C9F57558-AAA9-4B4B-8B98-9BA43CCC3D2B}" type="pres">
      <dgm:prSet presAssocID="{59773154-9EED-4F70-9B43-12BEFB68E481}" presName="spaceBetweenRectangles" presStyleCnt="0"/>
      <dgm:spPr/>
    </dgm:pt>
    <dgm:pt modelId="{E5370940-6FB6-466E-9DE4-955DC7B2BB32}" type="pres">
      <dgm:prSet presAssocID="{75E27E44-83B5-43FA-85F4-EEB783116BC7}" presName="composite" presStyleCnt="0"/>
      <dgm:spPr/>
    </dgm:pt>
    <dgm:pt modelId="{0C7986C4-F489-4250-8E96-6F8DA002FD9A}" type="pres">
      <dgm:prSet presAssocID="{75E27E44-83B5-43FA-85F4-EEB783116BC7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701025B8-AC08-4D31-AC7F-D665DB2DCD7E}" type="pres">
      <dgm:prSet presAssocID="{75E27E44-83B5-43FA-85F4-EEB783116BC7}" presName="Childtext1" presStyleLbl="revTx" presStyleIdx="1" presStyleCnt="3" custScaleX="104650" custLinFactNeighborX="-35273" custLinFactNeighborY="4388">
        <dgm:presLayoutVars>
          <dgm:chMax val="0"/>
          <dgm:chPref val="0"/>
          <dgm:bulletEnabled val="1"/>
        </dgm:presLayoutVars>
      </dgm:prSet>
      <dgm:spPr/>
    </dgm:pt>
    <dgm:pt modelId="{D50FF5AC-BD78-4D94-B395-AF185DAA5E9C}" type="pres">
      <dgm:prSet presAssocID="{75E27E44-83B5-43FA-85F4-EEB783116BC7}" presName="BalanceSpacing" presStyleCnt="0"/>
      <dgm:spPr/>
    </dgm:pt>
    <dgm:pt modelId="{BC4A6728-7EB5-4A4E-9B5B-A428BB88B143}" type="pres">
      <dgm:prSet presAssocID="{75E27E44-83B5-43FA-85F4-EEB783116BC7}" presName="BalanceSpacing1" presStyleCnt="0"/>
      <dgm:spPr/>
    </dgm:pt>
    <dgm:pt modelId="{A34BC9B2-A8B8-414E-8274-CB5E73D3F00E}" type="pres">
      <dgm:prSet presAssocID="{A6E29213-C517-42CC-9B1F-C180CA9B966C}" presName="Accent1Text" presStyleLbl="node1" presStyleIdx="3" presStyleCnt="6"/>
      <dgm:spPr/>
    </dgm:pt>
    <dgm:pt modelId="{F57A15D7-EECF-44F1-931A-213DA797ABED}" type="pres">
      <dgm:prSet presAssocID="{A6E29213-C517-42CC-9B1F-C180CA9B966C}" presName="spaceBetweenRectangles" presStyleCnt="0"/>
      <dgm:spPr/>
    </dgm:pt>
    <dgm:pt modelId="{8AD0A3F7-C571-4AB5-A889-89A9D16BEC9E}" type="pres">
      <dgm:prSet presAssocID="{8AEECA37-BDA4-48A8-BECE-E8B278030780}" presName="composite" presStyleCnt="0"/>
      <dgm:spPr/>
    </dgm:pt>
    <dgm:pt modelId="{31C40AAD-107D-4CD3-BECA-C2BAAC46159B}" type="pres">
      <dgm:prSet presAssocID="{8AEECA37-BDA4-48A8-BECE-E8B27803078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E1BD2D2-D7EB-4BBD-BBBB-8F5EC7857412}" type="pres">
      <dgm:prSet presAssocID="{8AEECA37-BDA4-48A8-BECE-E8B278030780}" presName="Childtext1" presStyleLbl="revTx" presStyleIdx="2" presStyleCnt="3" custScaleX="134244" custScaleY="134598" custLinFactNeighborX="26901" custLinFactNeighborY="3442">
        <dgm:presLayoutVars>
          <dgm:chMax val="0"/>
          <dgm:chPref val="0"/>
          <dgm:bulletEnabled val="1"/>
        </dgm:presLayoutVars>
      </dgm:prSet>
      <dgm:spPr/>
    </dgm:pt>
    <dgm:pt modelId="{C533C867-A196-4661-9246-BD9055858B2A}" type="pres">
      <dgm:prSet presAssocID="{8AEECA37-BDA4-48A8-BECE-E8B278030780}" presName="BalanceSpacing" presStyleCnt="0"/>
      <dgm:spPr/>
    </dgm:pt>
    <dgm:pt modelId="{CF367571-A1C3-44B3-8266-1B57488C4907}" type="pres">
      <dgm:prSet presAssocID="{8AEECA37-BDA4-48A8-BECE-E8B278030780}" presName="BalanceSpacing1" presStyleCnt="0"/>
      <dgm:spPr/>
    </dgm:pt>
    <dgm:pt modelId="{B0858A83-628E-4544-9CCE-42BD94035B45}" type="pres">
      <dgm:prSet presAssocID="{1B103B34-6132-476E-AF81-39004620AA1B}" presName="Accent1Text" presStyleLbl="node1" presStyleIdx="5" presStyleCnt="6"/>
      <dgm:spPr/>
    </dgm:pt>
  </dgm:ptLst>
  <dgm:cxnLst>
    <dgm:cxn modelId="{E82FAE00-27CF-4066-870E-F7C126C1F5DE}" srcId="{F7BF486A-99FC-4F1F-8BE2-ACC20BFEA262}" destId="{E02C64F7-CA5C-4DE2-A09C-BAE7B3109356}" srcOrd="0" destOrd="0" parTransId="{0C636A86-5A11-42DD-94F7-472FCC036DA0}" sibTransId="{5445B169-EE8D-46C5-97F5-B084ED9817F4}"/>
    <dgm:cxn modelId="{82801606-CD74-4D06-81BB-306BE78508F3}" type="presOf" srcId="{14741111-55FC-4B09-84E1-BFE9C48EAC01}" destId="{1E1BD2D2-D7EB-4BBD-BBBB-8F5EC7857412}" srcOrd="0" destOrd="0" presId="urn:microsoft.com/office/officeart/2008/layout/AlternatingHexagons"/>
    <dgm:cxn modelId="{FD838D22-6422-46DA-B684-9225362603E7}" srcId="{02C5A710-A670-4FCE-B791-F41713E8837A}" destId="{F7BF486A-99FC-4F1F-8BE2-ACC20BFEA262}" srcOrd="0" destOrd="0" parTransId="{83E3BCAD-5784-461D-B2D4-425FB894A5EB}" sibTransId="{59773154-9EED-4F70-9B43-12BEFB68E481}"/>
    <dgm:cxn modelId="{0C368124-6C9A-4207-BB05-55CE85134564}" type="presOf" srcId="{F620B878-F595-44BB-B939-A8E6DC5E94F5}" destId="{1E1BD2D2-D7EB-4BBD-BBBB-8F5EC7857412}" srcOrd="0" destOrd="1" presId="urn:microsoft.com/office/officeart/2008/layout/AlternatingHexagons"/>
    <dgm:cxn modelId="{EBC43E25-2255-4A0D-9CDC-F58276093DE5}" type="presOf" srcId="{E02C64F7-CA5C-4DE2-A09C-BAE7B3109356}" destId="{0A91933D-5ABF-44D6-A272-BFA7BB4D6EA0}" srcOrd="0" destOrd="0" presId="urn:microsoft.com/office/officeart/2008/layout/AlternatingHexagons"/>
    <dgm:cxn modelId="{AF01E42B-288E-42C8-9625-246E7EA9DFB8}" type="presOf" srcId="{8AEECA37-BDA4-48A8-BECE-E8B278030780}" destId="{31C40AAD-107D-4CD3-BECA-C2BAAC46159B}" srcOrd="0" destOrd="0" presId="urn:microsoft.com/office/officeart/2008/layout/AlternatingHexagons"/>
    <dgm:cxn modelId="{90714233-EDFC-6145-BBFD-7BEAF55116D2}" type="presOf" srcId="{822934E1-854D-4CF4-BD9B-8AA68F546C73}" destId="{701025B8-AC08-4D31-AC7F-D665DB2DCD7E}" srcOrd="0" destOrd="0" presId="urn:microsoft.com/office/officeart/2008/layout/AlternatingHexagons"/>
    <dgm:cxn modelId="{1108725F-F4C1-4EC1-ADFF-241282A60A47}" type="presOf" srcId="{F7BF486A-99FC-4F1F-8BE2-ACC20BFEA262}" destId="{A98CDA6C-3BEB-411F-8F71-8375AB8217AD}" srcOrd="0" destOrd="0" presId="urn:microsoft.com/office/officeart/2008/layout/AlternatingHexagons"/>
    <dgm:cxn modelId="{C07C4445-A74E-4A3A-87CA-DA4526F45954}" type="presOf" srcId="{59773154-9EED-4F70-9B43-12BEFB68E481}" destId="{2C05A766-CF03-4E5E-8B7A-16698B46B373}" srcOrd="0" destOrd="0" presId="urn:microsoft.com/office/officeart/2008/layout/AlternatingHexagons"/>
    <dgm:cxn modelId="{5CE92652-0187-421B-89EC-03C0191B5CF1}" srcId="{75E27E44-83B5-43FA-85F4-EEB783116BC7}" destId="{822934E1-854D-4CF4-BD9B-8AA68F546C73}" srcOrd="0" destOrd="0" parTransId="{4A809228-8323-4A86-AC60-30F167780AD4}" sibTransId="{28816A61-F154-42AA-A4C2-63B2AE036809}"/>
    <dgm:cxn modelId="{905BD372-3415-4C80-BA36-79B0F5D6FD1C}" type="presOf" srcId="{02C5A710-A670-4FCE-B791-F41713E8837A}" destId="{C375A4A6-9482-42C2-AED5-3D5D2F09BAAD}" srcOrd="0" destOrd="0" presId="urn:microsoft.com/office/officeart/2008/layout/AlternatingHexagons"/>
    <dgm:cxn modelId="{67ABC97F-DEFD-4380-B4D7-95F299CA5344}" type="presOf" srcId="{58DB2604-6F66-4012-8573-D26F9F960E69}" destId="{1E1BD2D2-D7EB-4BBD-BBBB-8F5EC7857412}" srcOrd="0" destOrd="2" presId="urn:microsoft.com/office/officeart/2008/layout/AlternatingHexagons"/>
    <dgm:cxn modelId="{74D3D88A-0B82-4E7D-A1BF-EF5A01E501B6}" srcId="{02C5A710-A670-4FCE-B791-F41713E8837A}" destId="{75E27E44-83B5-43FA-85F4-EEB783116BC7}" srcOrd="1" destOrd="0" parTransId="{89BF64A9-2C55-4D36-8C19-FE5DE4C39A78}" sibTransId="{A6E29213-C517-42CC-9B1F-C180CA9B966C}"/>
    <dgm:cxn modelId="{39536CA3-4A10-4952-8588-7ECB01A8F154}" type="presOf" srcId="{1B103B34-6132-476E-AF81-39004620AA1B}" destId="{B0858A83-628E-4544-9CCE-42BD94035B45}" srcOrd="0" destOrd="0" presId="urn:microsoft.com/office/officeart/2008/layout/AlternatingHexagons"/>
    <dgm:cxn modelId="{5605D4AF-F106-4938-96B8-CD4D77DCFA8C}" srcId="{8AEECA37-BDA4-48A8-BECE-E8B278030780}" destId="{F620B878-F595-44BB-B939-A8E6DC5E94F5}" srcOrd="1" destOrd="0" parTransId="{EC7D7691-81D4-4A89-A887-4941D15F5852}" sibTransId="{F48575A3-1DAF-410B-B0C3-A6A95E109CDB}"/>
    <dgm:cxn modelId="{FFC364BC-2438-4DB6-9F6B-F42BE4296C4A}" srcId="{8AEECA37-BDA4-48A8-BECE-E8B278030780}" destId="{58DB2604-6F66-4012-8573-D26F9F960E69}" srcOrd="2" destOrd="0" parTransId="{59DE282F-A618-4046-B9BB-FF9DFFCEDCD4}" sibTransId="{E6F01A89-DDED-4609-900C-00BE7F3A0877}"/>
    <dgm:cxn modelId="{A6A82CC9-5E69-4E70-A6A8-5B6CAB990B49}" type="presOf" srcId="{A6E29213-C517-42CC-9B1F-C180CA9B966C}" destId="{A34BC9B2-A8B8-414E-8274-CB5E73D3F00E}" srcOrd="0" destOrd="0" presId="urn:microsoft.com/office/officeart/2008/layout/AlternatingHexagons"/>
    <dgm:cxn modelId="{9DC284D5-0F60-4173-835D-B0EF20DC70DE}" type="presOf" srcId="{75E27E44-83B5-43FA-85F4-EEB783116BC7}" destId="{0C7986C4-F489-4250-8E96-6F8DA002FD9A}" srcOrd="0" destOrd="0" presId="urn:microsoft.com/office/officeart/2008/layout/AlternatingHexagons"/>
    <dgm:cxn modelId="{40FD69F0-D12B-4482-9544-513A7C5123C8}" srcId="{02C5A710-A670-4FCE-B791-F41713E8837A}" destId="{8AEECA37-BDA4-48A8-BECE-E8B278030780}" srcOrd="2" destOrd="0" parTransId="{8481BB64-E8AF-4B38-BABC-4DEA00803CB2}" sibTransId="{1B103B34-6132-476E-AF81-39004620AA1B}"/>
    <dgm:cxn modelId="{273C5EF4-DDB3-4468-AB35-4E209EFF6185}" srcId="{8AEECA37-BDA4-48A8-BECE-E8B278030780}" destId="{14741111-55FC-4B09-84E1-BFE9C48EAC01}" srcOrd="0" destOrd="0" parTransId="{CFC6403E-A956-42A9-BDF3-62E7635F3F76}" sibTransId="{33AFE1CC-319B-4A32-81D3-E377D40A5963}"/>
    <dgm:cxn modelId="{4F2F6624-6202-402C-94A3-D922CAE06548}" type="presParOf" srcId="{C375A4A6-9482-42C2-AED5-3D5D2F09BAAD}" destId="{093E1B25-2C7E-49F4-B855-C2E7305514C0}" srcOrd="0" destOrd="0" presId="urn:microsoft.com/office/officeart/2008/layout/AlternatingHexagons"/>
    <dgm:cxn modelId="{CA5AE11F-079F-462C-8510-2C375B5F8B66}" type="presParOf" srcId="{093E1B25-2C7E-49F4-B855-C2E7305514C0}" destId="{A98CDA6C-3BEB-411F-8F71-8375AB8217AD}" srcOrd="0" destOrd="0" presId="urn:microsoft.com/office/officeart/2008/layout/AlternatingHexagons"/>
    <dgm:cxn modelId="{F3E14B71-1A99-4B18-A8B4-2A9D7EF09363}" type="presParOf" srcId="{093E1B25-2C7E-49F4-B855-C2E7305514C0}" destId="{0A91933D-5ABF-44D6-A272-BFA7BB4D6EA0}" srcOrd="1" destOrd="0" presId="urn:microsoft.com/office/officeart/2008/layout/AlternatingHexagons"/>
    <dgm:cxn modelId="{640AF835-CD91-4987-BB2E-944A325733DB}" type="presParOf" srcId="{093E1B25-2C7E-49F4-B855-C2E7305514C0}" destId="{5AD33910-021E-4E60-9A23-13D23EDB7F50}" srcOrd="2" destOrd="0" presId="urn:microsoft.com/office/officeart/2008/layout/AlternatingHexagons"/>
    <dgm:cxn modelId="{0C07ED6C-B3EA-44B7-B669-2046D88CA931}" type="presParOf" srcId="{093E1B25-2C7E-49F4-B855-C2E7305514C0}" destId="{17DFF1DC-1575-4886-BA00-6FEB5E115774}" srcOrd="3" destOrd="0" presId="urn:microsoft.com/office/officeart/2008/layout/AlternatingHexagons"/>
    <dgm:cxn modelId="{C6549238-439F-45F2-AAE8-A1F92A697338}" type="presParOf" srcId="{093E1B25-2C7E-49F4-B855-C2E7305514C0}" destId="{2C05A766-CF03-4E5E-8B7A-16698B46B373}" srcOrd="4" destOrd="0" presId="urn:microsoft.com/office/officeart/2008/layout/AlternatingHexagons"/>
    <dgm:cxn modelId="{BCB24098-2A27-45A4-B405-F1FF33F8F2F5}" type="presParOf" srcId="{C375A4A6-9482-42C2-AED5-3D5D2F09BAAD}" destId="{C9F57558-AAA9-4B4B-8B98-9BA43CCC3D2B}" srcOrd="1" destOrd="0" presId="urn:microsoft.com/office/officeart/2008/layout/AlternatingHexagons"/>
    <dgm:cxn modelId="{4CF4C0D0-CA99-4F09-960D-6F2BC26E2DE1}" type="presParOf" srcId="{C375A4A6-9482-42C2-AED5-3D5D2F09BAAD}" destId="{E5370940-6FB6-466E-9DE4-955DC7B2BB32}" srcOrd="2" destOrd="0" presId="urn:microsoft.com/office/officeart/2008/layout/AlternatingHexagons"/>
    <dgm:cxn modelId="{303392C4-D904-47C5-9E70-222A849EC79C}" type="presParOf" srcId="{E5370940-6FB6-466E-9DE4-955DC7B2BB32}" destId="{0C7986C4-F489-4250-8E96-6F8DA002FD9A}" srcOrd="0" destOrd="0" presId="urn:microsoft.com/office/officeart/2008/layout/AlternatingHexagons"/>
    <dgm:cxn modelId="{115A8D46-DBF6-4D46-82E8-2E674A84198F}" type="presParOf" srcId="{E5370940-6FB6-466E-9DE4-955DC7B2BB32}" destId="{701025B8-AC08-4D31-AC7F-D665DB2DCD7E}" srcOrd="1" destOrd="0" presId="urn:microsoft.com/office/officeart/2008/layout/AlternatingHexagons"/>
    <dgm:cxn modelId="{EC2C951C-551B-47CE-ACFF-ABDD507AF021}" type="presParOf" srcId="{E5370940-6FB6-466E-9DE4-955DC7B2BB32}" destId="{D50FF5AC-BD78-4D94-B395-AF185DAA5E9C}" srcOrd="2" destOrd="0" presId="urn:microsoft.com/office/officeart/2008/layout/AlternatingHexagons"/>
    <dgm:cxn modelId="{23F238E7-A0E8-4AC9-B5D5-444FF10A5A47}" type="presParOf" srcId="{E5370940-6FB6-466E-9DE4-955DC7B2BB32}" destId="{BC4A6728-7EB5-4A4E-9B5B-A428BB88B143}" srcOrd="3" destOrd="0" presId="urn:microsoft.com/office/officeart/2008/layout/AlternatingHexagons"/>
    <dgm:cxn modelId="{F88460CF-5509-4D76-B360-27CC8B9EBF9E}" type="presParOf" srcId="{E5370940-6FB6-466E-9DE4-955DC7B2BB32}" destId="{A34BC9B2-A8B8-414E-8274-CB5E73D3F00E}" srcOrd="4" destOrd="0" presId="urn:microsoft.com/office/officeart/2008/layout/AlternatingHexagons"/>
    <dgm:cxn modelId="{7217B77D-0FBB-4647-9DD2-C2E91B195768}" type="presParOf" srcId="{C375A4A6-9482-42C2-AED5-3D5D2F09BAAD}" destId="{F57A15D7-EECF-44F1-931A-213DA797ABED}" srcOrd="3" destOrd="0" presId="urn:microsoft.com/office/officeart/2008/layout/AlternatingHexagons"/>
    <dgm:cxn modelId="{1CA56ADD-350A-4069-B5B6-81F62CAD296C}" type="presParOf" srcId="{C375A4A6-9482-42C2-AED5-3D5D2F09BAAD}" destId="{8AD0A3F7-C571-4AB5-A889-89A9D16BEC9E}" srcOrd="4" destOrd="0" presId="urn:microsoft.com/office/officeart/2008/layout/AlternatingHexagons"/>
    <dgm:cxn modelId="{D98AD9D3-A48F-45D5-9E79-EB7714EC7C09}" type="presParOf" srcId="{8AD0A3F7-C571-4AB5-A889-89A9D16BEC9E}" destId="{31C40AAD-107D-4CD3-BECA-C2BAAC46159B}" srcOrd="0" destOrd="0" presId="urn:microsoft.com/office/officeart/2008/layout/AlternatingHexagons"/>
    <dgm:cxn modelId="{1BC150B2-7BE7-401A-BEE2-A009DFD9B058}" type="presParOf" srcId="{8AD0A3F7-C571-4AB5-A889-89A9D16BEC9E}" destId="{1E1BD2D2-D7EB-4BBD-BBBB-8F5EC7857412}" srcOrd="1" destOrd="0" presId="urn:microsoft.com/office/officeart/2008/layout/AlternatingHexagons"/>
    <dgm:cxn modelId="{410719DD-6EB6-499C-AE41-578FE105AA32}" type="presParOf" srcId="{8AD0A3F7-C571-4AB5-A889-89A9D16BEC9E}" destId="{C533C867-A196-4661-9246-BD9055858B2A}" srcOrd="2" destOrd="0" presId="urn:microsoft.com/office/officeart/2008/layout/AlternatingHexagons"/>
    <dgm:cxn modelId="{3F85DCCC-45BE-4B5F-AA7A-18BF54750ED8}" type="presParOf" srcId="{8AD0A3F7-C571-4AB5-A889-89A9D16BEC9E}" destId="{CF367571-A1C3-44B3-8266-1B57488C4907}" srcOrd="3" destOrd="0" presId="urn:microsoft.com/office/officeart/2008/layout/AlternatingHexagons"/>
    <dgm:cxn modelId="{8B298DD8-8931-41F8-8454-16910E697D8C}" type="presParOf" srcId="{8AD0A3F7-C571-4AB5-A889-89A9D16BEC9E}" destId="{B0858A83-628E-4544-9CCE-42BD94035B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94E9A5-0536-4A3C-987D-6FE078C0E6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9D36F2DD-76C4-4CE5-A687-7BD8F9A32A23}">
      <dgm:prSet custT="1"/>
      <dgm:spPr/>
      <dgm:t>
        <a:bodyPr/>
        <a:lstStyle/>
        <a:p>
          <a:r>
            <a:rPr lang="ru-RU" sz="11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коммерческие предложения хозяйствующих субъектов;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9C810-BB09-47C4-8EB5-5F19F605E3B2}" type="parTrans" cxnId="{5562F147-E603-4142-84BB-E33E8B987039}">
      <dgm:prSet/>
      <dgm:spPr/>
      <dgm:t>
        <a:bodyPr/>
        <a:lstStyle/>
        <a:p>
          <a:endParaRPr lang="ru-RU"/>
        </a:p>
      </dgm:t>
    </dgm:pt>
    <dgm:pt modelId="{562903E5-A708-47BE-B671-413D26F5A6B3}" type="sibTrans" cxnId="{5562F147-E603-4142-84BB-E33E8B987039}">
      <dgm:prSet/>
      <dgm:spPr/>
      <dgm:t>
        <a:bodyPr/>
        <a:lstStyle/>
        <a:p>
          <a:endParaRPr lang="ru-RU"/>
        </a:p>
      </dgm:t>
    </dgm:pt>
    <dgm:pt modelId="{54524FA4-FA41-420C-83E9-45D33B43FD49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из реестра договоров, заключенных заказчиками по результатам закупки, реестра контрактов, заключенных заказчиками;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C17DC-79CE-4B8B-8636-B09AAC60C28B}" type="parTrans" cxnId="{28107B76-6165-4B75-8519-8BDDE8206998}">
      <dgm:prSet/>
      <dgm:spPr/>
      <dgm:t>
        <a:bodyPr/>
        <a:lstStyle/>
        <a:p>
          <a:endParaRPr lang="ru-RU"/>
        </a:p>
      </dgm:t>
    </dgm:pt>
    <dgm:pt modelId="{3099C646-0DF2-40B5-9293-951FDC1D8D64}" type="sibTrans" cxnId="{28107B76-6165-4B75-8519-8BDDE8206998}">
      <dgm:prSet/>
      <dgm:spPr/>
      <dgm:t>
        <a:bodyPr/>
        <a:lstStyle/>
        <a:p>
          <a:endParaRPr lang="ru-RU"/>
        </a:p>
      </dgm:t>
    </dgm:pt>
    <dgm:pt modelId="{F375B2D6-B373-4032-B6B4-60893D391350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ценах, представленная в рекламе, каталогах, описаниях товаров и других предложениях, обращенных к неопределенному кругу лиц и признаваемых в соответствии с гражданским законодательством Российской Федерации публичными офертами;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748B1-8795-4F2E-9D63-2343B7A589A7}" type="parTrans" cxnId="{9F0ACDC5-7227-4FF3-B239-9C9209A5B014}">
      <dgm:prSet/>
      <dgm:spPr/>
      <dgm:t>
        <a:bodyPr/>
        <a:lstStyle/>
        <a:p>
          <a:endParaRPr lang="ru-RU"/>
        </a:p>
      </dgm:t>
    </dgm:pt>
    <dgm:pt modelId="{277684DF-0DB5-4AC8-979A-7B72114A3870}" type="sibTrans" cxnId="{9F0ACDC5-7227-4FF3-B239-9C9209A5B014}">
      <dgm:prSet/>
      <dgm:spPr/>
      <dgm:t>
        <a:bodyPr/>
        <a:lstStyle/>
        <a:p>
          <a:endParaRPr lang="ru-RU"/>
        </a:p>
      </dgm:t>
    </dgm:pt>
    <dgm:pt modelId="{A9D39B41-A483-491B-8D3A-A14D9F183586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запрос о предоставлении ценовой информации, размещаемый в единой информационной системе (при наличии технической возможности). При отсутствии технической возможности используются иные источники, предусмотренные настоящим пунктом;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22334-DC94-4E5F-B357-097679D6A1D3}" type="parTrans" cxnId="{9DBF679A-8A7B-4595-BD74-A6E328EF168A}">
      <dgm:prSet/>
      <dgm:spPr/>
      <dgm:t>
        <a:bodyPr/>
        <a:lstStyle/>
        <a:p>
          <a:endParaRPr lang="ru-RU"/>
        </a:p>
      </dgm:t>
    </dgm:pt>
    <dgm:pt modelId="{95F6AB83-C925-4F11-9082-7D20936D7BAC}" type="sibTrans" cxnId="{9DBF679A-8A7B-4595-BD74-A6E328EF168A}">
      <dgm:prSet/>
      <dgm:spPr/>
      <dgm:t>
        <a:bodyPr/>
        <a:lstStyle/>
        <a:p>
          <a:endParaRPr lang="ru-RU"/>
        </a:p>
      </dgm:t>
    </dgm:pt>
    <dgm:pt modelId="{FBFF6A73-31B6-4C38-8480-43C43A3D0B2E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российских и иностранных биржах;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E3A78-0FED-4B0C-8D5B-D7346F0E6555}" type="parTrans" cxnId="{771AD3AA-D7AB-4D1E-B403-47E0FC84531D}">
      <dgm:prSet/>
      <dgm:spPr/>
      <dgm:t>
        <a:bodyPr/>
        <a:lstStyle/>
        <a:p>
          <a:endParaRPr lang="ru-RU"/>
        </a:p>
      </dgm:t>
    </dgm:pt>
    <dgm:pt modelId="{D7DB50ED-1D81-444A-B261-E4EDA8AFDA55}" type="sibTrans" cxnId="{771AD3AA-D7AB-4D1E-B403-47E0FC84531D}">
      <dgm:prSet/>
      <dgm:spPr/>
      <dgm:t>
        <a:bodyPr/>
        <a:lstStyle/>
        <a:p>
          <a:endParaRPr lang="ru-RU"/>
        </a:p>
      </dgm:t>
    </dgm:pt>
    <dgm:pt modelId="{51C36A64-9E61-48CC-9548-14EDF1813CED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электронных площадках;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E79BF-BBC4-4456-89AD-F9F068535169}" type="parTrans" cxnId="{15F32DFA-37E3-4885-AD70-BA5BAB833E4E}">
      <dgm:prSet/>
      <dgm:spPr/>
      <dgm:t>
        <a:bodyPr/>
        <a:lstStyle/>
        <a:p>
          <a:endParaRPr lang="ru-RU"/>
        </a:p>
      </dgm:t>
    </dgm:pt>
    <dgm:pt modelId="{BC89B4F6-6151-4F48-97B6-7A5380783F21}" type="sibTrans" cxnId="{15F32DFA-37E3-4885-AD70-BA5BAB833E4E}">
      <dgm:prSet/>
      <dgm:spPr/>
      <dgm:t>
        <a:bodyPr/>
        <a:lstStyle/>
        <a:p>
          <a:endParaRPr lang="ru-RU"/>
        </a:p>
      </dgm:t>
    </dgm:pt>
    <dgm:pt modelId="{87307A2F-3B9A-4055-B2A2-21F73886660C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данные государственной статистической отчетности о ценах товаров, работ, услуг;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BF3EE-6468-4B9F-B9A0-810D083B5315}" type="parTrans" cxnId="{B07D377B-81A2-43B9-8947-456F23EFADC1}">
      <dgm:prSet/>
      <dgm:spPr/>
      <dgm:t>
        <a:bodyPr/>
        <a:lstStyle/>
        <a:p>
          <a:endParaRPr lang="ru-RU"/>
        </a:p>
      </dgm:t>
    </dgm:pt>
    <dgm:pt modelId="{9F403696-C00F-48BB-B38A-7D0FA6DF07C4}" type="sibTrans" cxnId="{B07D377B-81A2-43B9-8947-456F23EFADC1}">
      <dgm:prSet/>
      <dgm:spPr/>
      <dgm:t>
        <a:bodyPr/>
        <a:lstStyle/>
        <a:p>
          <a:endParaRPr lang="ru-RU"/>
        </a:p>
      </dgm:t>
    </dgm:pt>
    <dgm:pt modelId="{E3F7552C-2CEB-4CD5-9C68-73DF11293F15}">
      <dgm:prSet/>
      <dgm:spPr/>
      <dgm:t>
        <a:bodyPr/>
        <a:lstStyle/>
        <a:p>
          <a:endParaRPr lang="ru-RU"/>
        </a:p>
      </dgm:t>
    </dgm:pt>
    <dgm:pt modelId="{CA0C008E-4438-4688-8DA1-BE297BB6676D}" type="parTrans" cxnId="{63B062FA-DAEF-48EA-ADEA-66356E74C0AA}">
      <dgm:prSet/>
      <dgm:spPr/>
      <dgm:t>
        <a:bodyPr/>
        <a:lstStyle/>
        <a:p>
          <a:endParaRPr lang="ru-RU"/>
        </a:p>
      </dgm:t>
    </dgm:pt>
    <dgm:pt modelId="{00E2A304-D6A1-4529-8B1C-070DC09AC583}" type="sibTrans" cxnId="{63B062FA-DAEF-48EA-ADEA-66356E74C0AA}">
      <dgm:prSet/>
      <dgm:spPr/>
      <dgm:t>
        <a:bodyPr/>
        <a:lstStyle/>
        <a:p>
          <a:endParaRPr lang="ru-RU"/>
        </a:p>
      </dgm:t>
    </dgm:pt>
    <dgm:pt modelId="{E993F6FC-1882-4D47-ABBD-73997CB6899C}">
      <dgm:prSet/>
      <dgm:spPr/>
      <dgm:t>
        <a:bodyPr/>
        <a:lstStyle/>
        <a:p>
          <a:endParaRPr lang="ru-RU"/>
        </a:p>
      </dgm:t>
    </dgm:pt>
    <dgm:pt modelId="{6C67416A-6CE2-4410-8963-7BBD2264D3DE}" type="parTrans" cxnId="{C861DFD0-C553-483A-A107-F7B0D9FE48AB}">
      <dgm:prSet/>
      <dgm:spPr/>
      <dgm:t>
        <a:bodyPr/>
        <a:lstStyle/>
        <a:p>
          <a:endParaRPr lang="ru-RU"/>
        </a:p>
      </dgm:t>
    </dgm:pt>
    <dgm:pt modelId="{E7EBA036-9363-4446-B2DF-F0520B78EDA9}" type="sibTrans" cxnId="{C861DFD0-C553-483A-A107-F7B0D9FE48AB}">
      <dgm:prSet/>
      <dgm:spPr/>
      <dgm:t>
        <a:bodyPr/>
        <a:lstStyle/>
        <a:p>
          <a:endParaRPr lang="ru-RU"/>
        </a:p>
      </dgm:t>
    </dgm:pt>
    <dgm:pt modelId="{4B29B574-3744-42C0-8A77-24DA0E654026}">
      <dgm:prSet/>
      <dgm:spPr/>
      <dgm:t>
        <a:bodyPr/>
        <a:lstStyle/>
        <a:p>
          <a:endParaRPr lang="ru-RU"/>
        </a:p>
      </dgm:t>
    </dgm:pt>
    <dgm:pt modelId="{2521F106-39E1-414A-A0DF-EC8BCBCBA567}" type="parTrans" cxnId="{345D144E-342F-46BF-B63A-0D130955909D}">
      <dgm:prSet/>
      <dgm:spPr/>
      <dgm:t>
        <a:bodyPr/>
        <a:lstStyle/>
        <a:p>
          <a:endParaRPr lang="ru-RU"/>
        </a:p>
      </dgm:t>
    </dgm:pt>
    <dgm:pt modelId="{7C7F8E71-D445-45C6-9B5A-07305099C5BF}" type="sibTrans" cxnId="{345D144E-342F-46BF-B63A-0D130955909D}">
      <dgm:prSet/>
      <dgm:spPr/>
      <dgm:t>
        <a:bodyPr/>
        <a:lstStyle/>
        <a:p>
          <a:endParaRPr lang="ru-RU"/>
        </a:p>
      </dgm:t>
    </dgm:pt>
    <dgm:pt modelId="{71F7D84F-05D3-4E3A-89D1-26E1C3789157}">
      <dgm:prSet/>
      <dgm:spPr/>
      <dgm:t>
        <a:bodyPr/>
        <a:lstStyle/>
        <a:p>
          <a:endParaRPr lang="ru-RU"/>
        </a:p>
      </dgm:t>
    </dgm:pt>
    <dgm:pt modelId="{B9318F77-B1BA-47B0-9DC2-49073DBEF55C}" type="parTrans" cxnId="{7FA2DBF3-644B-4DB2-B8BB-435D9E9B437B}">
      <dgm:prSet/>
      <dgm:spPr/>
      <dgm:t>
        <a:bodyPr/>
        <a:lstStyle/>
        <a:p>
          <a:endParaRPr lang="ru-RU"/>
        </a:p>
      </dgm:t>
    </dgm:pt>
    <dgm:pt modelId="{6F17C05E-5A91-45BC-8BD6-DD8AEF07B2EB}" type="sibTrans" cxnId="{7FA2DBF3-644B-4DB2-B8BB-435D9E9B437B}">
      <dgm:prSet/>
      <dgm:spPr/>
      <dgm:t>
        <a:bodyPr/>
        <a:lstStyle/>
        <a:p>
          <a:endParaRPr lang="ru-RU"/>
        </a:p>
      </dgm:t>
    </dgm:pt>
    <dgm:pt modelId="{2A580E86-6CCB-45B6-8CCC-1346C807E3C9}" type="pres">
      <dgm:prSet presAssocID="{0A94E9A5-0536-4A3C-987D-6FE078C0E63C}" presName="Name0" presStyleCnt="0">
        <dgm:presLayoutVars>
          <dgm:chMax val="7"/>
          <dgm:chPref val="7"/>
          <dgm:dir/>
        </dgm:presLayoutVars>
      </dgm:prSet>
      <dgm:spPr/>
    </dgm:pt>
    <dgm:pt modelId="{5428E8F6-ED88-4ADE-A568-9DE8CFB9469E}" type="pres">
      <dgm:prSet presAssocID="{0A94E9A5-0536-4A3C-987D-6FE078C0E63C}" presName="Name1" presStyleCnt="0"/>
      <dgm:spPr/>
    </dgm:pt>
    <dgm:pt modelId="{8A409EBD-AF87-4337-A454-C228689ED8C1}" type="pres">
      <dgm:prSet presAssocID="{0A94E9A5-0536-4A3C-987D-6FE078C0E63C}" presName="cycle" presStyleCnt="0"/>
      <dgm:spPr/>
    </dgm:pt>
    <dgm:pt modelId="{B1E80732-840A-437D-ADE3-8A220AAFBE6B}" type="pres">
      <dgm:prSet presAssocID="{0A94E9A5-0536-4A3C-987D-6FE078C0E63C}" presName="srcNode" presStyleLbl="node1" presStyleIdx="0" presStyleCnt="7"/>
      <dgm:spPr/>
    </dgm:pt>
    <dgm:pt modelId="{DE970841-90D3-4B5B-AB96-238674DEEEF4}" type="pres">
      <dgm:prSet presAssocID="{0A94E9A5-0536-4A3C-987D-6FE078C0E63C}" presName="conn" presStyleLbl="parChTrans1D2" presStyleIdx="0" presStyleCnt="1"/>
      <dgm:spPr/>
    </dgm:pt>
    <dgm:pt modelId="{1FCDF823-D48D-4027-8CD2-A5F45C504266}" type="pres">
      <dgm:prSet presAssocID="{0A94E9A5-0536-4A3C-987D-6FE078C0E63C}" presName="extraNode" presStyleLbl="node1" presStyleIdx="0" presStyleCnt="7"/>
      <dgm:spPr/>
    </dgm:pt>
    <dgm:pt modelId="{8432D822-5D84-4C4F-A79F-5A0426042F83}" type="pres">
      <dgm:prSet presAssocID="{0A94E9A5-0536-4A3C-987D-6FE078C0E63C}" presName="dstNode" presStyleLbl="node1" presStyleIdx="0" presStyleCnt="7"/>
      <dgm:spPr/>
    </dgm:pt>
    <dgm:pt modelId="{E13B0BD3-1C69-45B2-9AA3-E03D740A56EA}" type="pres">
      <dgm:prSet presAssocID="{9D36F2DD-76C4-4CE5-A687-7BD8F9A32A23}" presName="text_1" presStyleLbl="node1" presStyleIdx="0" presStyleCnt="7">
        <dgm:presLayoutVars>
          <dgm:bulletEnabled val="1"/>
        </dgm:presLayoutVars>
      </dgm:prSet>
      <dgm:spPr/>
    </dgm:pt>
    <dgm:pt modelId="{93D0066E-8E63-4A99-A2F9-48DC2246BA69}" type="pres">
      <dgm:prSet presAssocID="{9D36F2DD-76C4-4CE5-A687-7BD8F9A32A23}" presName="accent_1" presStyleCnt="0"/>
      <dgm:spPr/>
    </dgm:pt>
    <dgm:pt modelId="{BC6905D1-1E33-4E31-A887-EBB63E47A4E4}" type="pres">
      <dgm:prSet presAssocID="{9D36F2DD-76C4-4CE5-A687-7BD8F9A32A23}" presName="accentRepeatNode" presStyleLbl="solidFgAcc1" presStyleIdx="0" presStyleCnt="7"/>
      <dgm:spPr/>
    </dgm:pt>
    <dgm:pt modelId="{F4676673-F9FE-4983-99DB-0C65D6D084C6}" type="pres">
      <dgm:prSet presAssocID="{54524FA4-FA41-420C-83E9-45D33B43FD49}" presName="text_2" presStyleLbl="node1" presStyleIdx="1" presStyleCnt="7">
        <dgm:presLayoutVars>
          <dgm:bulletEnabled val="1"/>
        </dgm:presLayoutVars>
      </dgm:prSet>
      <dgm:spPr/>
    </dgm:pt>
    <dgm:pt modelId="{69A43EA0-D73A-40F9-8129-C47B6FBA3726}" type="pres">
      <dgm:prSet presAssocID="{54524FA4-FA41-420C-83E9-45D33B43FD49}" presName="accent_2" presStyleCnt="0"/>
      <dgm:spPr/>
    </dgm:pt>
    <dgm:pt modelId="{0A8F202E-10F2-416E-8041-AA8D699B9FA4}" type="pres">
      <dgm:prSet presAssocID="{54524FA4-FA41-420C-83E9-45D33B43FD49}" presName="accentRepeatNode" presStyleLbl="solidFgAcc1" presStyleIdx="1" presStyleCnt="7"/>
      <dgm:spPr/>
    </dgm:pt>
    <dgm:pt modelId="{4AD53989-E68C-48F8-A270-836A6DCB09BD}" type="pres">
      <dgm:prSet presAssocID="{F375B2D6-B373-4032-B6B4-60893D391350}" presName="text_3" presStyleLbl="node1" presStyleIdx="2" presStyleCnt="7">
        <dgm:presLayoutVars>
          <dgm:bulletEnabled val="1"/>
        </dgm:presLayoutVars>
      </dgm:prSet>
      <dgm:spPr/>
    </dgm:pt>
    <dgm:pt modelId="{A8491AAE-6775-4F72-9240-337761041120}" type="pres">
      <dgm:prSet presAssocID="{F375B2D6-B373-4032-B6B4-60893D391350}" presName="accent_3" presStyleCnt="0"/>
      <dgm:spPr/>
    </dgm:pt>
    <dgm:pt modelId="{5454D847-9511-46A3-BADF-A295F3A296EC}" type="pres">
      <dgm:prSet presAssocID="{F375B2D6-B373-4032-B6B4-60893D391350}" presName="accentRepeatNode" presStyleLbl="solidFgAcc1" presStyleIdx="2" presStyleCnt="7"/>
      <dgm:spPr/>
    </dgm:pt>
    <dgm:pt modelId="{82D06B6E-B25E-4B5F-AD56-424BB6B9EA72}" type="pres">
      <dgm:prSet presAssocID="{A9D39B41-A483-491B-8D3A-A14D9F183586}" presName="text_4" presStyleLbl="node1" presStyleIdx="3" presStyleCnt="7">
        <dgm:presLayoutVars>
          <dgm:bulletEnabled val="1"/>
        </dgm:presLayoutVars>
      </dgm:prSet>
      <dgm:spPr/>
    </dgm:pt>
    <dgm:pt modelId="{10238A2E-F272-4513-B1D6-F81F6CCF674C}" type="pres">
      <dgm:prSet presAssocID="{A9D39B41-A483-491B-8D3A-A14D9F183586}" presName="accent_4" presStyleCnt="0"/>
      <dgm:spPr/>
    </dgm:pt>
    <dgm:pt modelId="{3004A523-4E0D-4DB5-AA63-AFC3CB6E9CAE}" type="pres">
      <dgm:prSet presAssocID="{A9D39B41-A483-491B-8D3A-A14D9F183586}" presName="accentRepeatNode" presStyleLbl="solidFgAcc1" presStyleIdx="3" presStyleCnt="7"/>
      <dgm:spPr/>
    </dgm:pt>
    <dgm:pt modelId="{2C54F4A5-F91E-48FB-993E-6BE01CE23938}" type="pres">
      <dgm:prSet presAssocID="{FBFF6A73-31B6-4C38-8480-43C43A3D0B2E}" presName="text_5" presStyleLbl="node1" presStyleIdx="4" presStyleCnt="7">
        <dgm:presLayoutVars>
          <dgm:bulletEnabled val="1"/>
        </dgm:presLayoutVars>
      </dgm:prSet>
      <dgm:spPr/>
    </dgm:pt>
    <dgm:pt modelId="{2243C21E-4E26-49B4-B384-28193408DA51}" type="pres">
      <dgm:prSet presAssocID="{FBFF6A73-31B6-4C38-8480-43C43A3D0B2E}" presName="accent_5" presStyleCnt="0"/>
      <dgm:spPr/>
    </dgm:pt>
    <dgm:pt modelId="{54E66A81-5867-46A4-BB15-4FD5B058E024}" type="pres">
      <dgm:prSet presAssocID="{FBFF6A73-31B6-4C38-8480-43C43A3D0B2E}" presName="accentRepeatNode" presStyleLbl="solidFgAcc1" presStyleIdx="4" presStyleCnt="7"/>
      <dgm:spPr/>
    </dgm:pt>
    <dgm:pt modelId="{32EBF139-6235-4478-A8A9-210D8D79DEB4}" type="pres">
      <dgm:prSet presAssocID="{51C36A64-9E61-48CC-9548-14EDF1813CED}" presName="text_6" presStyleLbl="node1" presStyleIdx="5" presStyleCnt="7">
        <dgm:presLayoutVars>
          <dgm:bulletEnabled val="1"/>
        </dgm:presLayoutVars>
      </dgm:prSet>
      <dgm:spPr/>
    </dgm:pt>
    <dgm:pt modelId="{FD0D9AFB-6D05-46BB-B6F3-250455D68598}" type="pres">
      <dgm:prSet presAssocID="{51C36A64-9E61-48CC-9548-14EDF1813CED}" presName="accent_6" presStyleCnt="0"/>
      <dgm:spPr/>
    </dgm:pt>
    <dgm:pt modelId="{8C2560FD-D417-433C-83D5-7151FA4C1D88}" type="pres">
      <dgm:prSet presAssocID="{51C36A64-9E61-48CC-9548-14EDF1813CED}" presName="accentRepeatNode" presStyleLbl="solidFgAcc1" presStyleIdx="5" presStyleCnt="7"/>
      <dgm:spPr/>
    </dgm:pt>
    <dgm:pt modelId="{DEE4AEC7-8C02-4992-B8F6-976FCEDC09D7}" type="pres">
      <dgm:prSet presAssocID="{87307A2F-3B9A-4055-B2A2-21F73886660C}" presName="text_7" presStyleLbl="node1" presStyleIdx="6" presStyleCnt="7">
        <dgm:presLayoutVars>
          <dgm:bulletEnabled val="1"/>
        </dgm:presLayoutVars>
      </dgm:prSet>
      <dgm:spPr/>
    </dgm:pt>
    <dgm:pt modelId="{02AB18CE-EB55-4B21-A818-143557D2BE7F}" type="pres">
      <dgm:prSet presAssocID="{87307A2F-3B9A-4055-B2A2-21F73886660C}" presName="accent_7" presStyleCnt="0"/>
      <dgm:spPr/>
    </dgm:pt>
    <dgm:pt modelId="{9DB38610-8719-443D-9802-65A137706A66}" type="pres">
      <dgm:prSet presAssocID="{87307A2F-3B9A-4055-B2A2-21F73886660C}" presName="accentRepeatNode" presStyleLbl="solidFgAcc1" presStyleIdx="6" presStyleCnt="7"/>
      <dgm:spPr/>
    </dgm:pt>
  </dgm:ptLst>
  <dgm:cxnLst>
    <dgm:cxn modelId="{09563E12-D33E-488B-AD0D-669E0FFDA03D}" type="presOf" srcId="{9D36F2DD-76C4-4CE5-A687-7BD8F9A32A23}" destId="{E13B0BD3-1C69-45B2-9AA3-E03D740A56EA}" srcOrd="0" destOrd="0" presId="urn:microsoft.com/office/officeart/2008/layout/VerticalCurvedList"/>
    <dgm:cxn modelId="{A34CAB17-BF66-440A-A569-478E5812CD3A}" type="presOf" srcId="{562903E5-A708-47BE-B671-413D26F5A6B3}" destId="{DE970841-90D3-4B5B-AB96-238674DEEEF4}" srcOrd="0" destOrd="0" presId="urn:microsoft.com/office/officeart/2008/layout/VerticalCurvedList"/>
    <dgm:cxn modelId="{6A875F20-9E15-4941-AE5D-C85E1EE59BCD}" type="presOf" srcId="{F375B2D6-B373-4032-B6B4-60893D391350}" destId="{4AD53989-E68C-48F8-A270-836A6DCB09BD}" srcOrd="0" destOrd="0" presId="urn:microsoft.com/office/officeart/2008/layout/VerticalCurvedList"/>
    <dgm:cxn modelId="{3786FD32-ED7C-4AC5-8463-FD4246061114}" type="presOf" srcId="{87307A2F-3B9A-4055-B2A2-21F73886660C}" destId="{DEE4AEC7-8C02-4992-B8F6-976FCEDC09D7}" srcOrd="0" destOrd="0" presId="urn:microsoft.com/office/officeart/2008/layout/VerticalCurvedList"/>
    <dgm:cxn modelId="{5562F147-E603-4142-84BB-E33E8B987039}" srcId="{0A94E9A5-0536-4A3C-987D-6FE078C0E63C}" destId="{9D36F2DD-76C4-4CE5-A687-7BD8F9A32A23}" srcOrd="0" destOrd="0" parTransId="{B559C810-BB09-47C4-8EB5-5F19F605E3B2}" sibTransId="{562903E5-A708-47BE-B671-413D26F5A6B3}"/>
    <dgm:cxn modelId="{EDE9D14C-08B2-42A4-8D8F-DA06251034EC}" type="presOf" srcId="{A9D39B41-A483-491B-8D3A-A14D9F183586}" destId="{82D06B6E-B25E-4B5F-AD56-424BB6B9EA72}" srcOrd="0" destOrd="0" presId="urn:microsoft.com/office/officeart/2008/layout/VerticalCurvedList"/>
    <dgm:cxn modelId="{345D144E-342F-46BF-B63A-0D130955909D}" srcId="{0A94E9A5-0536-4A3C-987D-6FE078C0E63C}" destId="{4B29B574-3744-42C0-8A77-24DA0E654026}" srcOrd="9" destOrd="0" parTransId="{2521F106-39E1-414A-A0DF-EC8BCBCBA567}" sibTransId="{7C7F8E71-D445-45C6-9B5A-07305099C5BF}"/>
    <dgm:cxn modelId="{28107B76-6165-4B75-8519-8BDDE8206998}" srcId="{0A94E9A5-0536-4A3C-987D-6FE078C0E63C}" destId="{54524FA4-FA41-420C-83E9-45D33B43FD49}" srcOrd="1" destOrd="0" parTransId="{5D8C17DC-79CE-4B8B-8636-B09AAC60C28B}" sibTransId="{3099C646-0DF2-40B5-9293-951FDC1D8D64}"/>
    <dgm:cxn modelId="{B07D377B-81A2-43B9-8947-456F23EFADC1}" srcId="{0A94E9A5-0536-4A3C-987D-6FE078C0E63C}" destId="{87307A2F-3B9A-4055-B2A2-21F73886660C}" srcOrd="6" destOrd="0" parTransId="{072BF3EE-6468-4B9F-B9A0-810D083B5315}" sibTransId="{9F403696-C00F-48BB-B38A-7D0FA6DF07C4}"/>
    <dgm:cxn modelId="{1E507697-B691-49D0-BD6C-C3435FD75699}" type="presOf" srcId="{51C36A64-9E61-48CC-9548-14EDF1813CED}" destId="{32EBF139-6235-4478-A8A9-210D8D79DEB4}" srcOrd="0" destOrd="0" presId="urn:microsoft.com/office/officeart/2008/layout/VerticalCurvedList"/>
    <dgm:cxn modelId="{9DBF679A-8A7B-4595-BD74-A6E328EF168A}" srcId="{0A94E9A5-0536-4A3C-987D-6FE078C0E63C}" destId="{A9D39B41-A483-491B-8D3A-A14D9F183586}" srcOrd="3" destOrd="0" parTransId="{EFE22334-DC94-4E5F-B357-097679D6A1D3}" sibTransId="{95F6AB83-C925-4F11-9082-7D20936D7BAC}"/>
    <dgm:cxn modelId="{771AD3AA-D7AB-4D1E-B403-47E0FC84531D}" srcId="{0A94E9A5-0536-4A3C-987D-6FE078C0E63C}" destId="{FBFF6A73-31B6-4C38-8480-43C43A3D0B2E}" srcOrd="4" destOrd="0" parTransId="{4CEE3A78-0FED-4B0C-8D5B-D7346F0E6555}" sibTransId="{D7DB50ED-1D81-444A-B261-E4EDA8AFDA55}"/>
    <dgm:cxn modelId="{9F0ACDC5-7227-4FF3-B239-9C9209A5B014}" srcId="{0A94E9A5-0536-4A3C-987D-6FE078C0E63C}" destId="{F375B2D6-B373-4032-B6B4-60893D391350}" srcOrd="2" destOrd="0" parTransId="{A35748B1-8795-4F2E-9D63-2343B7A589A7}" sibTransId="{277684DF-0DB5-4AC8-979A-7B72114A3870}"/>
    <dgm:cxn modelId="{297A6AD0-268B-484E-AB24-DF60ECE310AF}" type="presOf" srcId="{0A94E9A5-0536-4A3C-987D-6FE078C0E63C}" destId="{2A580E86-6CCB-45B6-8CCC-1346C807E3C9}" srcOrd="0" destOrd="0" presId="urn:microsoft.com/office/officeart/2008/layout/VerticalCurvedList"/>
    <dgm:cxn modelId="{C861DFD0-C553-483A-A107-F7B0D9FE48AB}" srcId="{0A94E9A5-0536-4A3C-987D-6FE078C0E63C}" destId="{E993F6FC-1882-4D47-ABBD-73997CB6899C}" srcOrd="8" destOrd="0" parTransId="{6C67416A-6CE2-4410-8963-7BBD2264D3DE}" sibTransId="{E7EBA036-9363-4446-B2DF-F0520B78EDA9}"/>
    <dgm:cxn modelId="{6A7D7BE7-0436-4B91-9044-E406503279AF}" type="presOf" srcId="{54524FA4-FA41-420C-83E9-45D33B43FD49}" destId="{F4676673-F9FE-4983-99DB-0C65D6D084C6}" srcOrd="0" destOrd="0" presId="urn:microsoft.com/office/officeart/2008/layout/VerticalCurvedList"/>
    <dgm:cxn modelId="{E9AB18ED-58A1-48EB-B0A5-7C7B558AB941}" type="presOf" srcId="{FBFF6A73-31B6-4C38-8480-43C43A3D0B2E}" destId="{2C54F4A5-F91E-48FB-993E-6BE01CE23938}" srcOrd="0" destOrd="0" presId="urn:microsoft.com/office/officeart/2008/layout/VerticalCurvedList"/>
    <dgm:cxn modelId="{7FA2DBF3-644B-4DB2-B8BB-435D9E9B437B}" srcId="{0A94E9A5-0536-4A3C-987D-6FE078C0E63C}" destId="{71F7D84F-05D3-4E3A-89D1-26E1C3789157}" srcOrd="10" destOrd="0" parTransId="{B9318F77-B1BA-47B0-9DC2-49073DBEF55C}" sibTransId="{6F17C05E-5A91-45BC-8BD6-DD8AEF07B2EB}"/>
    <dgm:cxn modelId="{15F32DFA-37E3-4885-AD70-BA5BAB833E4E}" srcId="{0A94E9A5-0536-4A3C-987D-6FE078C0E63C}" destId="{51C36A64-9E61-48CC-9548-14EDF1813CED}" srcOrd="5" destOrd="0" parTransId="{081E79BF-BBC4-4456-89AD-F9F068535169}" sibTransId="{BC89B4F6-6151-4F48-97B6-7A5380783F21}"/>
    <dgm:cxn modelId="{63B062FA-DAEF-48EA-ADEA-66356E74C0AA}" srcId="{0A94E9A5-0536-4A3C-987D-6FE078C0E63C}" destId="{E3F7552C-2CEB-4CD5-9C68-73DF11293F15}" srcOrd="7" destOrd="0" parTransId="{CA0C008E-4438-4688-8DA1-BE297BB6676D}" sibTransId="{00E2A304-D6A1-4529-8B1C-070DC09AC583}"/>
    <dgm:cxn modelId="{68CC8B24-0E75-441A-8EAD-98CFDC2A27EC}" type="presParOf" srcId="{2A580E86-6CCB-45B6-8CCC-1346C807E3C9}" destId="{5428E8F6-ED88-4ADE-A568-9DE8CFB9469E}" srcOrd="0" destOrd="0" presId="urn:microsoft.com/office/officeart/2008/layout/VerticalCurvedList"/>
    <dgm:cxn modelId="{15C70934-0C65-4E9D-8357-11CF1EB1B06F}" type="presParOf" srcId="{5428E8F6-ED88-4ADE-A568-9DE8CFB9469E}" destId="{8A409EBD-AF87-4337-A454-C228689ED8C1}" srcOrd="0" destOrd="0" presId="urn:microsoft.com/office/officeart/2008/layout/VerticalCurvedList"/>
    <dgm:cxn modelId="{A2DA7AE1-82E9-4AEF-994A-7C2AED571B57}" type="presParOf" srcId="{8A409EBD-AF87-4337-A454-C228689ED8C1}" destId="{B1E80732-840A-437D-ADE3-8A220AAFBE6B}" srcOrd="0" destOrd="0" presId="urn:microsoft.com/office/officeart/2008/layout/VerticalCurvedList"/>
    <dgm:cxn modelId="{A994650D-10B8-49FE-8E9B-F0FF0CC1A8D3}" type="presParOf" srcId="{8A409EBD-AF87-4337-A454-C228689ED8C1}" destId="{DE970841-90D3-4B5B-AB96-238674DEEEF4}" srcOrd="1" destOrd="0" presId="urn:microsoft.com/office/officeart/2008/layout/VerticalCurvedList"/>
    <dgm:cxn modelId="{A06EFF6C-8F64-4D15-BD29-51AAECDD6F27}" type="presParOf" srcId="{8A409EBD-AF87-4337-A454-C228689ED8C1}" destId="{1FCDF823-D48D-4027-8CD2-A5F45C504266}" srcOrd="2" destOrd="0" presId="urn:microsoft.com/office/officeart/2008/layout/VerticalCurvedList"/>
    <dgm:cxn modelId="{D979D6F5-E6A7-47C5-87AC-9450A2F0545F}" type="presParOf" srcId="{8A409EBD-AF87-4337-A454-C228689ED8C1}" destId="{8432D822-5D84-4C4F-A79F-5A0426042F83}" srcOrd="3" destOrd="0" presId="urn:microsoft.com/office/officeart/2008/layout/VerticalCurvedList"/>
    <dgm:cxn modelId="{E6792FB8-3308-4A65-B3FF-DCD866DA0897}" type="presParOf" srcId="{5428E8F6-ED88-4ADE-A568-9DE8CFB9469E}" destId="{E13B0BD3-1C69-45B2-9AA3-E03D740A56EA}" srcOrd="1" destOrd="0" presId="urn:microsoft.com/office/officeart/2008/layout/VerticalCurvedList"/>
    <dgm:cxn modelId="{19C8CEBC-5990-412F-BF65-4C3EC28DCDAB}" type="presParOf" srcId="{5428E8F6-ED88-4ADE-A568-9DE8CFB9469E}" destId="{93D0066E-8E63-4A99-A2F9-48DC2246BA69}" srcOrd="2" destOrd="0" presId="urn:microsoft.com/office/officeart/2008/layout/VerticalCurvedList"/>
    <dgm:cxn modelId="{17F52CB2-40BA-45E3-81C6-057626C403CE}" type="presParOf" srcId="{93D0066E-8E63-4A99-A2F9-48DC2246BA69}" destId="{BC6905D1-1E33-4E31-A887-EBB63E47A4E4}" srcOrd="0" destOrd="0" presId="urn:microsoft.com/office/officeart/2008/layout/VerticalCurvedList"/>
    <dgm:cxn modelId="{8087C66A-EB7D-4E07-9602-1593CC21CEE5}" type="presParOf" srcId="{5428E8F6-ED88-4ADE-A568-9DE8CFB9469E}" destId="{F4676673-F9FE-4983-99DB-0C65D6D084C6}" srcOrd="3" destOrd="0" presId="urn:microsoft.com/office/officeart/2008/layout/VerticalCurvedList"/>
    <dgm:cxn modelId="{B5E543F5-2B0A-4594-82F1-81F661D5FBCA}" type="presParOf" srcId="{5428E8F6-ED88-4ADE-A568-9DE8CFB9469E}" destId="{69A43EA0-D73A-40F9-8129-C47B6FBA3726}" srcOrd="4" destOrd="0" presId="urn:microsoft.com/office/officeart/2008/layout/VerticalCurvedList"/>
    <dgm:cxn modelId="{3493201B-5632-42FA-984C-BE0586F70CC9}" type="presParOf" srcId="{69A43EA0-D73A-40F9-8129-C47B6FBA3726}" destId="{0A8F202E-10F2-416E-8041-AA8D699B9FA4}" srcOrd="0" destOrd="0" presId="urn:microsoft.com/office/officeart/2008/layout/VerticalCurvedList"/>
    <dgm:cxn modelId="{89C9900A-53E8-4F93-80B8-92BCB1B278DE}" type="presParOf" srcId="{5428E8F6-ED88-4ADE-A568-9DE8CFB9469E}" destId="{4AD53989-E68C-48F8-A270-836A6DCB09BD}" srcOrd="5" destOrd="0" presId="urn:microsoft.com/office/officeart/2008/layout/VerticalCurvedList"/>
    <dgm:cxn modelId="{C287BE7A-B9A0-4133-968A-A51F60C18D31}" type="presParOf" srcId="{5428E8F6-ED88-4ADE-A568-9DE8CFB9469E}" destId="{A8491AAE-6775-4F72-9240-337761041120}" srcOrd="6" destOrd="0" presId="urn:microsoft.com/office/officeart/2008/layout/VerticalCurvedList"/>
    <dgm:cxn modelId="{36150BE4-0401-46C3-A8F3-ACE2B98D85D5}" type="presParOf" srcId="{A8491AAE-6775-4F72-9240-337761041120}" destId="{5454D847-9511-46A3-BADF-A295F3A296EC}" srcOrd="0" destOrd="0" presId="urn:microsoft.com/office/officeart/2008/layout/VerticalCurvedList"/>
    <dgm:cxn modelId="{4CF45FA5-78E5-4773-ADCA-4F00BD525E51}" type="presParOf" srcId="{5428E8F6-ED88-4ADE-A568-9DE8CFB9469E}" destId="{82D06B6E-B25E-4B5F-AD56-424BB6B9EA72}" srcOrd="7" destOrd="0" presId="urn:microsoft.com/office/officeart/2008/layout/VerticalCurvedList"/>
    <dgm:cxn modelId="{D54758AB-E92F-4483-B4E9-D54A301E4151}" type="presParOf" srcId="{5428E8F6-ED88-4ADE-A568-9DE8CFB9469E}" destId="{10238A2E-F272-4513-B1D6-F81F6CCF674C}" srcOrd="8" destOrd="0" presId="urn:microsoft.com/office/officeart/2008/layout/VerticalCurvedList"/>
    <dgm:cxn modelId="{8A28F4AA-BC7B-4CC8-B67C-CE8CD68D0C09}" type="presParOf" srcId="{10238A2E-F272-4513-B1D6-F81F6CCF674C}" destId="{3004A523-4E0D-4DB5-AA63-AFC3CB6E9CAE}" srcOrd="0" destOrd="0" presId="urn:microsoft.com/office/officeart/2008/layout/VerticalCurvedList"/>
    <dgm:cxn modelId="{1F52F7F7-B75D-453D-878A-90D306B4D1AE}" type="presParOf" srcId="{5428E8F6-ED88-4ADE-A568-9DE8CFB9469E}" destId="{2C54F4A5-F91E-48FB-993E-6BE01CE23938}" srcOrd="9" destOrd="0" presId="urn:microsoft.com/office/officeart/2008/layout/VerticalCurvedList"/>
    <dgm:cxn modelId="{DD61463C-E06A-4CB7-84FA-13F316F751E8}" type="presParOf" srcId="{5428E8F6-ED88-4ADE-A568-9DE8CFB9469E}" destId="{2243C21E-4E26-49B4-B384-28193408DA51}" srcOrd="10" destOrd="0" presId="urn:microsoft.com/office/officeart/2008/layout/VerticalCurvedList"/>
    <dgm:cxn modelId="{FB87BAD2-31F2-484E-A4AC-D1BDE5177625}" type="presParOf" srcId="{2243C21E-4E26-49B4-B384-28193408DA51}" destId="{54E66A81-5867-46A4-BB15-4FD5B058E024}" srcOrd="0" destOrd="0" presId="urn:microsoft.com/office/officeart/2008/layout/VerticalCurvedList"/>
    <dgm:cxn modelId="{4EE358D2-B3A3-43AE-8ED1-E551DA57D1A7}" type="presParOf" srcId="{5428E8F6-ED88-4ADE-A568-9DE8CFB9469E}" destId="{32EBF139-6235-4478-A8A9-210D8D79DEB4}" srcOrd="11" destOrd="0" presId="urn:microsoft.com/office/officeart/2008/layout/VerticalCurvedList"/>
    <dgm:cxn modelId="{D82B54DD-064B-4225-9C3B-45B423AC99C6}" type="presParOf" srcId="{5428E8F6-ED88-4ADE-A568-9DE8CFB9469E}" destId="{FD0D9AFB-6D05-46BB-B6F3-250455D68598}" srcOrd="12" destOrd="0" presId="urn:microsoft.com/office/officeart/2008/layout/VerticalCurvedList"/>
    <dgm:cxn modelId="{DC53390C-56B8-48C6-B8C0-8526933ED353}" type="presParOf" srcId="{FD0D9AFB-6D05-46BB-B6F3-250455D68598}" destId="{8C2560FD-D417-433C-83D5-7151FA4C1D88}" srcOrd="0" destOrd="0" presId="urn:microsoft.com/office/officeart/2008/layout/VerticalCurvedList"/>
    <dgm:cxn modelId="{36F7EB98-CD70-416D-8235-32458CE833C2}" type="presParOf" srcId="{5428E8F6-ED88-4ADE-A568-9DE8CFB9469E}" destId="{DEE4AEC7-8C02-4992-B8F6-976FCEDC09D7}" srcOrd="13" destOrd="0" presId="urn:microsoft.com/office/officeart/2008/layout/VerticalCurvedList"/>
    <dgm:cxn modelId="{05923B35-816D-4602-A04B-5A01617AE1B7}" type="presParOf" srcId="{5428E8F6-ED88-4ADE-A568-9DE8CFB9469E}" destId="{02AB18CE-EB55-4B21-A818-143557D2BE7F}" srcOrd="14" destOrd="0" presId="urn:microsoft.com/office/officeart/2008/layout/VerticalCurvedList"/>
    <dgm:cxn modelId="{62F168F0-D0AA-4531-B08A-0D0878423A1D}" type="presParOf" srcId="{02AB18CE-EB55-4B21-A818-143557D2BE7F}" destId="{9DB38610-8719-443D-9802-65A137706A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E30887-1FE1-46F0-9F4C-ECF95D88A932}" type="doc">
      <dgm:prSet loTypeId="urn:microsoft.com/office/officeart/2005/8/layout/hierarchy4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D9C0374-C620-47B0-895B-E1D38D0589F3}">
      <dgm:prSet custT="1"/>
      <dgm:spPr/>
      <dgm:t>
        <a:bodyPr/>
        <a:lstStyle/>
        <a:p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целях определения НМЦД заказчик использует не менее </a:t>
          </a:r>
          <a:r>
            <a:rPr lang="ru-RU" sz="1400" b="0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источников ценовой информации:</a:t>
          </a:r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коммерческие предложения хозяйствующих субъектов и информацию из реестра договоров, заключенных заказчиками по результатам закупки, реестра контрактов, заключенных заказчиками.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2619C-DE31-4FC0-9397-B2465B065DD0}" type="parTrans" cxnId="{BFE6905E-1CA1-427A-A23C-770C1B5BC2C8}">
      <dgm:prSet/>
      <dgm:spPr/>
      <dgm:t>
        <a:bodyPr/>
        <a:lstStyle/>
        <a:p>
          <a:endParaRPr lang="ru-RU"/>
        </a:p>
      </dgm:t>
    </dgm:pt>
    <dgm:pt modelId="{FAE27051-061D-4F75-BE24-CF5B88D0AC4D}" type="sibTrans" cxnId="{BFE6905E-1CA1-427A-A23C-770C1B5BC2C8}">
      <dgm:prSet/>
      <dgm:spPr/>
      <dgm:t>
        <a:bodyPr/>
        <a:lstStyle/>
        <a:p>
          <a:endParaRPr lang="ru-RU"/>
        </a:p>
      </dgm:t>
    </dgm:pt>
    <dgm:pt modelId="{ED521BE0-DB17-4E59-8A62-C91B03C272E0}">
      <dgm:prSet custT="1"/>
      <dgm:spPr/>
      <dgm:t>
        <a:bodyPr/>
        <a:lstStyle/>
        <a:p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подлежат использованию сведения о ценах, полученные не ранее чем за </a:t>
          </a:r>
          <a:r>
            <a:rPr lang="ru-RU" sz="1400" b="0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месяцев </a:t>
          </a:r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до дня размещения извещения об осуществлении закупки, за исключением случаев, когда поставщик (подрядчик, исполнитель) уведомил заказчика о цене с иным сроком действия.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0365A-9746-4191-AA91-DE3E4B075065}" type="parTrans" cxnId="{45D99FBD-1E08-442B-9B2F-CFF0CE2A0F6D}">
      <dgm:prSet/>
      <dgm:spPr/>
      <dgm:t>
        <a:bodyPr/>
        <a:lstStyle/>
        <a:p>
          <a:endParaRPr lang="ru-RU"/>
        </a:p>
      </dgm:t>
    </dgm:pt>
    <dgm:pt modelId="{5142CBF1-3F71-4302-89CD-A193FFF0A325}" type="sibTrans" cxnId="{45D99FBD-1E08-442B-9B2F-CFF0CE2A0F6D}">
      <dgm:prSet/>
      <dgm:spPr/>
      <dgm:t>
        <a:bodyPr/>
        <a:lstStyle/>
        <a:p>
          <a:endParaRPr lang="ru-RU"/>
        </a:p>
      </dgm:t>
    </dgm:pt>
    <dgm:pt modelId="{8402EAA8-4DBA-4253-BA7C-9D1659B594FB}">
      <dgm:prSet custT="1"/>
      <dgm:spPr/>
      <dgm:t>
        <a:bodyPr/>
        <a:lstStyle/>
        <a:p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использовании коммерческих предложений хозяйствующих субъектов заказчик использует </a:t>
          </a:r>
          <a:r>
            <a:rPr lang="ru-RU" sz="1400" b="0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менее 3 цен</a:t>
          </a:r>
          <a:r>
            <a:rPr lang="ru-RU" sz="14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товара, работы, услуги, предлагаемых различными поставщиками (подрядчиками, исполнителями).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19072-BEB3-4FE2-A040-CAAA2F294AEA}" type="parTrans" cxnId="{4782A2F6-3ABE-406D-B544-6D386E59F758}">
      <dgm:prSet/>
      <dgm:spPr/>
      <dgm:t>
        <a:bodyPr/>
        <a:lstStyle/>
        <a:p>
          <a:endParaRPr lang="ru-RU"/>
        </a:p>
      </dgm:t>
    </dgm:pt>
    <dgm:pt modelId="{2B32839A-3F84-41CD-8F7F-A4FAACA3642B}" type="sibTrans" cxnId="{4782A2F6-3ABE-406D-B544-6D386E59F758}">
      <dgm:prSet/>
      <dgm:spPr/>
      <dgm:t>
        <a:bodyPr/>
        <a:lstStyle/>
        <a:p>
          <a:endParaRPr lang="ru-RU"/>
        </a:p>
      </dgm:t>
    </dgm:pt>
    <dgm:pt modelId="{89C18E7E-22B2-4504-B724-DB537DAD0EB0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Реестр договоров (или в реестр контрактов),   -целесообразно принимать в расчет информацию о ценах товаров, работ, услуг, содержащуюся в договорах (контрактах), которые исполнены и по которым </a:t>
          </a:r>
          <a:r>
            <a:rPr lang="ru-RU" b="0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взыскивались неустойки (штрафы, пени)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неисполнением или ненадлежащим исполнением обязательств, предусмотренных указанными договорами (контрактами), в течение последних трех лет, за исключением случаев, если такая неустойка списана заказчиком.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EA80F-D407-409D-B731-B0C1D26A3830}" type="parTrans" cxnId="{F6F192C7-F916-40DF-B07C-2E53359E82A2}">
      <dgm:prSet/>
      <dgm:spPr/>
      <dgm:t>
        <a:bodyPr/>
        <a:lstStyle/>
        <a:p>
          <a:endParaRPr lang="ru-RU"/>
        </a:p>
      </dgm:t>
    </dgm:pt>
    <dgm:pt modelId="{5EA03441-69E1-4D09-A03A-01492CE418ED}" type="sibTrans" cxnId="{F6F192C7-F916-40DF-B07C-2E53359E82A2}">
      <dgm:prSet/>
      <dgm:spPr/>
      <dgm:t>
        <a:bodyPr/>
        <a:lstStyle/>
        <a:p>
          <a:endParaRPr lang="ru-RU"/>
        </a:p>
      </dgm:t>
    </dgm:pt>
    <dgm:pt modelId="{073BEC3A-BC98-447F-8E3E-1699FC8A72DE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по итогам запроса ценовых предложений поступило менее трех ответов от поставщиков и (или) отсутствует информация об исполненных договорах (контрактах), заказчик использует другие источники информации, предусмотренные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пунктом 7.6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9C474-CF3F-4395-BDBA-70513817FF7C}" type="parTrans" cxnId="{E88C78D9-D6EE-4A0B-90C1-479BC60CA232}">
      <dgm:prSet/>
      <dgm:spPr/>
      <dgm:t>
        <a:bodyPr/>
        <a:lstStyle/>
        <a:p>
          <a:endParaRPr lang="ru-RU"/>
        </a:p>
      </dgm:t>
    </dgm:pt>
    <dgm:pt modelId="{0A12154F-1DD6-4DE0-AA5E-00088C5B8794}" type="sibTrans" cxnId="{E88C78D9-D6EE-4A0B-90C1-479BC60CA232}">
      <dgm:prSet/>
      <dgm:spPr/>
      <dgm:t>
        <a:bodyPr/>
        <a:lstStyle/>
        <a:p>
          <a:endParaRPr lang="ru-RU"/>
        </a:p>
      </dgm:t>
    </dgm:pt>
    <dgm:pt modelId="{C3864E43-215D-4C30-84AF-EC298D73D19D}" type="pres">
      <dgm:prSet presAssocID="{E5E30887-1FE1-46F0-9F4C-ECF95D88A9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634014-6E43-48F2-A00A-0C88E0ED5CE6}" type="pres">
      <dgm:prSet presAssocID="{7D9C0374-C620-47B0-895B-E1D38D0589F3}" presName="vertOne" presStyleCnt="0"/>
      <dgm:spPr/>
    </dgm:pt>
    <dgm:pt modelId="{2FA40F20-171D-4B96-A90C-6ED69B78AE2F}" type="pres">
      <dgm:prSet presAssocID="{7D9C0374-C620-47B0-895B-E1D38D0589F3}" presName="txOne" presStyleLbl="node0" presStyleIdx="0" presStyleCnt="5">
        <dgm:presLayoutVars>
          <dgm:chPref val="3"/>
        </dgm:presLayoutVars>
      </dgm:prSet>
      <dgm:spPr/>
    </dgm:pt>
    <dgm:pt modelId="{2BAD7BCA-76F6-4B39-BAF4-D3DEEF35A900}" type="pres">
      <dgm:prSet presAssocID="{7D9C0374-C620-47B0-895B-E1D38D0589F3}" presName="horzOne" presStyleCnt="0"/>
      <dgm:spPr/>
    </dgm:pt>
    <dgm:pt modelId="{0155792A-F685-4C0F-A3D5-DC0312E357EA}" type="pres">
      <dgm:prSet presAssocID="{FAE27051-061D-4F75-BE24-CF5B88D0AC4D}" presName="sibSpaceOne" presStyleCnt="0"/>
      <dgm:spPr/>
    </dgm:pt>
    <dgm:pt modelId="{7A884595-1B1C-437F-AC64-079EFC2A0194}" type="pres">
      <dgm:prSet presAssocID="{ED521BE0-DB17-4E59-8A62-C91B03C272E0}" presName="vertOne" presStyleCnt="0"/>
      <dgm:spPr/>
    </dgm:pt>
    <dgm:pt modelId="{70027C01-2252-456C-A5EB-602F94DBB406}" type="pres">
      <dgm:prSet presAssocID="{ED521BE0-DB17-4E59-8A62-C91B03C272E0}" presName="txOne" presStyleLbl="node0" presStyleIdx="1" presStyleCnt="5">
        <dgm:presLayoutVars>
          <dgm:chPref val="3"/>
        </dgm:presLayoutVars>
      </dgm:prSet>
      <dgm:spPr/>
    </dgm:pt>
    <dgm:pt modelId="{A5B61A8B-15DF-42CB-BA9A-6B5CA694CF84}" type="pres">
      <dgm:prSet presAssocID="{ED521BE0-DB17-4E59-8A62-C91B03C272E0}" presName="horzOne" presStyleCnt="0"/>
      <dgm:spPr/>
    </dgm:pt>
    <dgm:pt modelId="{E9EAF2B1-7AE7-4B3B-A135-452E3C19FB75}" type="pres">
      <dgm:prSet presAssocID="{5142CBF1-3F71-4302-89CD-A193FFF0A325}" presName="sibSpaceOne" presStyleCnt="0"/>
      <dgm:spPr/>
    </dgm:pt>
    <dgm:pt modelId="{2C13EF9D-1E5E-45ED-946E-E5F897407B46}" type="pres">
      <dgm:prSet presAssocID="{8402EAA8-4DBA-4253-BA7C-9D1659B594FB}" presName="vertOne" presStyleCnt="0"/>
      <dgm:spPr/>
    </dgm:pt>
    <dgm:pt modelId="{5D6AF8DE-9BDF-4D00-AA22-A9912EFF04E4}" type="pres">
      <dgm:prSet presAssocID="{8402EAA8-4DBA-4253-BA7C-9D1659B594FB}" presName="txOne" presStyleLbl="node0" presStyleIdx="2" presStyleCnt="5">
        <dgm:presLayoutVars>
          <dgm:chPref val="3"/>
        </dgm:presLayoutVars>
      </dgm:prSet>
      <dgm:spPr/>
    </dgm:pt>
    <dgm:pt modelId="{92873E64-B067-49FF-9D15-93A89FECCA82}" type="pres">
      <dgm:prSet presAssocID="{8402EAA8-4DBA-4253-BA7C-9D1659B594FB}" presName="horzOne" presStyleCnt="0"/>
      <dgm:spPr/>
    </dgm:pt>
    <dgm:pt modelId="{4F8E9F17-D4DB-477E-83A2-B1D5B0A79E33}" type="pres">
      <dgm:prSet presAssocID="{2B32839A-3F84-41CD-8F7F-A4FAACA3642B}" presName="sibSpaceOne" presStyleCnt="0"/>
      <dgm:spPr/>
    </dgm:pt>
    <dgm:pt modelId="{9C838035-2991-43AE-A725-6759F17B8957}" type="pres">
      <dgm:prSet presAssocID="{89C18E7E-22B2-4504-B724-DB537DAD0EB0}" presName="vertOne" presStyleCnt="0"/>
      <dgm:spPr/>
    </dgm:pt>
    <dgm:pt modelId="{FAB91A04-BC88-4ABD-B2EE-78478AF81A58}" type="pres">
      <dgm:prSet presAssocID="{89C18E7E-22B2-4504-B724-DB537DAD0EB0}" presName="txOne" presStyleLbl="node0" presStyleIdx="3" presStyleCnt="5">
        <dgm:presLayoutVars>
          <dgm:chPref val="3"/>
        </dgm:presLayoutVars>
      </dgm:prSet>
      <dgm:spPr/>
    </dgm:pt>
    <dgm:pt modelId="{99D45787-6825-4565-A2ED-A313ADAF736A}" type="pres">
      <dgm:prSet presAssocID="{89C18E7E-22B2-4504-B724-DB537DAD0EB0}" presName="horzOne" presStyleCnt="0"/>
      <dgm:spPr/>
    </dgm:pt>
    <dgm:pt modelId="{C2F1F321-57B7-4016-9EA8-733BDAC8AD5A}" type="pres">
      <dgm:prSet presAssocID="{5EA03441-69E1-4D09-A03A-01492CE418ED}" presName="sibSpaceOne" presStyleCnt="0"/>
      <dgm:spPr/>
    </dgm:pt>
    <dgm:pt modelId="{6902E5D4-1C7F-436E-9B58-E850BD2211F5}" type="pres">
      <dgm:prSet presAssocID="{073BEC3A-BC98-447F-8E3E-1699FC8A72DE}" presName="vertOne" presStyleCnt="0"/>
      <dgm:spPr/>
    </dgm:pt>
    <dgm:pt modelId="{AD263661-4A61-4A2B-AF57-6AD0B6FAE764}" type="pres">
      <dgm:prSet presAssocID="{073BEC3A-BC98-447F-8E3E-1699FC8A72DE}" presName="txOne" presStyleLbl="node0" presStyleIdx="4" presStyleCnt="5">
        <dgm:presLayoutVars>
          <dgm:chPref val="3"/>
        </dgm:presLayoutVars>
      </dgm:prSet>
      <dgm:spPr/>
    </dgm:pt>
    <dgm:pt modelId="{3E09C1ED-4F6E-4DE5-BE70-22000CC63C3F}" type="pres">
      <dgm:prSet presAssocID="{073BEC3A-BC98-447F-8E3E-1699FC8A72DE}" presName="horzOne" presStyleCnt="0"/>
      <dgm:spPr/>
    </dgm:pt>
  </dgm:ptLst>
  <dgm:cxnLst>
    <dgm:cxn modelId="{996F3812-9987-4556-B897-8EE796F6BE33}" type="presOf" srcId="{8402EAA8-4DBA-4253-BA7C-9D1659B594FB}" destId="{5D6AF8DE-9BDF-4D00-AA22-A9912EFF04E4}" srcOrd="0" destOrd="0" presId="urn:microsoft.com/office/officeart/2005/8/layout/hierarchy4"/>
    <dgm:cxn modelId="{BFE6905E-1CA1-427A-A23C-770C1B5BC2C8}" srcId="{E5E30887-1FE1-46F0-9F4C-ECF95D88A932}" destId="{7D9C0374-C620-47B0-895B-E1D38D0589F3}" srcOrd="0" destOrd="0" parTransId="{B452619C-DE31-4FC0-9397-B2465B065DD0}" sibTransId="{FAE27051-061D-4F75-BE24-CF5B88D0AC4D}"/>
    <dgm:cxn modelId="{F1711378-42F5-466B-BAAF-7ED3E359C421}" type="presOf" srcId="{E5E30887-1FE1-46F0-9F4C-ECF95D88A932}" destId="{C3864E43-215D-4C30-84AF-EC298D73D19D}" srcOrd="0" destOrd="0" presId="urn:microsoft.com/office/officeart/2005/8/layout/hierarchy4"/>
    <dgm:cxn modelId="{EB9909B9-5F14-4EA2-9763-F594A08CF5E2}" type="presOf" srcId="{073BEC3A-BC98-447F-8E3E-1699FC8A72DE}" destId="{AD263661-4A61-4A2B-AF57-6AD0B6FAE764}" srcOrd="0" destOrd="0" presId="urn:microsoft.com/office/officeart/2005/8/layout/hierarchy4"/>
    <dgm:cxn modelId="{45D99FBD-1E08-442B-9B2F-CFF0CE2A0F6D}" srcId="{E5E30887-1FE1-46F0-9F4C-ECF95D88A932}" destId="{ED521BE0-DB17-4E59-8A62-C91B03C272E0}" srcOrd="1" destOrd="0" parTransId="{10C0365A-9746-4191-AA91-DE3E4B075065}" sibTransId="{5142CBF1-3F71-4302-89CD-A193FFF0A325}"/>
    <dgm:cxn modelId="{747E40C6-615D-418C-97E5-346F3778830B}" type="presOf" srcId="{89C18E7E-22B2-4504-B724-DB537DAD0EB0}" destId="{FAB91A04-BC88-4ABD-B2EE-78478AF81A58}" srcOrd="0" destOrd="0" presId="urn:microsoft.com/office/officeart/2005/8/layout/hierarchy4"/>
    <dgm:cxn modelId="{F6F192C7-F916-40DF-B07C-2E53359E82A2}" srcId="{E5E30887-1FE1-46F0-9F4C-ECF95D88A932}" destId="{89C18E7E-22B2-4504-B724-DB537DAD0EB0}" srcOrd="3" destOrd="0" parTransId="{004EA80F-D407-409D-B731-B0C1D26A3830}" sibTransId="{5EA03441-69E1-4D09-A03A-01492CE418ED}"/>
    <dgm:cxn modelId="{E88C78D9-D6EE-4A0B-90C1-479BC60CA232}" srcId="{E5E30887-1FE1-46F0-9F4C-ECF95D88A932}" destId="{073BEC3A-BC98-447F-8E3E-1699FC8A72DE}" srcOrd="4" destOrd="0" parTransId="{85C9C474-CF3F-4395-BDBA-70513817FF7C}" sibTransId="{0A12154F-1DD6-4DE0-AA5E-00088C5B8794}"/>
    <dgm:cxn modelId="{FDEDB8E9-CB12-4F04-99EC-F9D9EDA57524}" type="presOf" srcId="{ED521BE0-DB17-4E59-8A62-C91B03C272E0}" destId="{70027C01-2252-456C-A5EB-602F94DBB406}" srcOrd="0" destOrd="0" presId="urn:microsoft.com/office/officeart/2005/8/layout/hierarchy4"/>
    <dgm:cxn modelId="{54F46BEF-FBFB-4889-A461-5E7289B83AD7}" type="presOf" srcId="{7D9C0374-C620-47B0-895B-E1D38D0589F3}" destId="{2FA40F20-171D-4B96-A90C-6ED69B78AE2F}" srcOrd="0" destOrd="0" presId="urn:microsoft.com/office/officeart/2005/8/layout/hierarchy4"/>
    <dgm:cxn modelId="{4782A2F6-3ABE-406D-B544-6D386E59F758}" srcId="{E5E30887-1FE1-46F0-9F4C-ECF95D88A932}" destId="{8402EAA8-4DBA-4253-BA7C-9D1659B594FB}" srcOrd="2" destOrd="0" parTransId="{72B19072-BEB3-4FE2-A040-CAAA2F294AEA}" sibTransId="{2B32839A-3F84-41CD-8F7F-A4FAACA3642B}"/>
    <dgm:cxn modelId="{44C3F99E-93EC-4B1D-8B0B-47E47D1741A9}" type="presParOf" srcId="{C3864E43-215D-4C30-84AF-EC298D73D19D}" destId="{2C634014-6E43-48F2-A00A-0C88E0ED5CE6}" srcOrd="0" destOrd="0" presId="urn:microsoft.com/office/officeart/2005/8/layout/hierarchy4"/>
    <dgm:cxn modelId="{A3C08482-9718-4757-A5B1-864DA31F8325}" type="presParOf" srcId="{2C634014-6E43-48F2-A00A-0C88E0ED5CE6}" destId="{2FA40F20-171D-4B96-A90C-6ED69B78AE2F}" srcOrd="0" destOrd="0" presId="urn:microsoft.com/office/officeart/2005/8/layout/hierarchy4"/>
    <dgm:cxn modelId="{10060E99-C26F-49A3-9374-5A2F3A67DD55}" type="presParOf" srcId="{2C634014-6E43-48F2-A00A-0C88E0ED5CE6}" destId="{2BAD7BCA-76F6-4B39-BAF4-D3DEEF35A900}" srcOrd="1" destOrd="0" presId="urn:microsoft.com/office/officeart/2005/8/layout/hierarchy4"/>
    <dgm:cxn modelId="{199E37F6-9FFF-4E3F-BA45-A87797949ADC}" type="presParOf" srcId="{C3864E43-215D-4C30-84AF-EC298D73D19D}" destId="{0155792A-F685-4C0F-A3D5-DC0312E357EA}" srcOrd="1" destOrd="0" presId="urn:microsoft.com/office/officeart/2005/8/layout/hierarchy4"/>
    <dgm:cxn modelId="{03441958-5214-4485-9813-7B1EA1830360}" type="presParOf" srcId="{C3864E43-215D-4C30-84AF-EC298D73D19D}" destId="{7A884595-1B1C-437F-AC64-079EFC2A0194}" srcOrd="2" destOrd="0" presId="urn:microsoft.com/office/officeart/2005/8/layout/hierarchy4"/>
    <dgm:cxn modelId="{5D351104-2411-440D-BA1D-CAB3AAF122FA}" type="presParOf" srcId="{7A884595-1B1C-437F-AC64-079EFC2A0194}" destId="{70027C01-2252-456C-A5EB-602F94DBB406}" srcOrd="0" destOrd="0" presId="urn:microsoft.com/office/officeart/2005/8/layout/hierarchy4"/>
    <dgm:cxn modelId="{29119BE0-E422-40DA-B8C7-8313CC0649CE}" type="presParOf" srcId="{7A884595-1B1C-437F-AC64-079EFC2A0194}" destId="{A5B61A8B-15DF-42CB-BA9A-6B5CA694CF84}" srcOrd="1" destOrd="0" presId="urn:microsoft.com/office/officeart/2005/8/layout/hierarchy4"/>
    <dgm:cxn modelId="{2F5535C1-B3CC-42EB-BB0A-FDFB28D2220D}" type="presParOf" srcId="{C3864E43-215D-4C30-84AF-EC298D73D19D}" destId="{E9EAF2B1-7AE7-4B3B-A135-452E3C19FB75}" srcOrd="3" destOrd="0" presId="urn:microsoft.com/office/officeart/2005/8/layout/hierarchy4"/>
    <dgm:cxn modelId="{AC58DE01-A308-43CB-BFA6-365C81A4F27A}" type="presParOf" srcId="{C3864E43-215D-4C30-84AF-EC298D73D19D}" destId="{2C13EF9D-1E5E-45ED-946E-E5F897407B46}" srcOrd="4" destOrd="0" presId="urn:microsoft.com/office/officeart/2005/8/layout/hierarchy4"/>
    <dgm:cxn modelId="{E6DA794D-584F-4C31-8C1A-563D668284E2}" type="presParOf" srcId="{2C13EF9D-1E5E-45ED-946E-E5F897407B46}" destId="{5D6AF8DE-9BDF-4D00-AA22-A9912EFF04E4}" srcOrd="0" destOrd="0" presId="urn:microsoft.com/office/officeart/2005/8/layout/hierarchy4"/>
    <dgm:cxn modelId="{D4FF103C-237B-4AF4-B55B-60D695914467}" type="presParOf" srcId="{2C13EF9D-1E5E-45ED-946E-E5F897407B46}" destId="{92873E64-B067-49FF-9D15-93A89FECCA82}" srcOrd="1" destOrd="0" presId="urn:microsoft.com/office/officeart/2005/8/layout/hierarchy4"/>
    <dgm:cxn modelId="{C8F3FF8C-4CCA-4B4D-B850-2138CE99BF5D}" type="presParOf" srcId="{C3864E43-215D-4C30-84AF-EC298D73D19D}" destId="{4F8E9F17-D4DB-477E-83A2-B1D5B0A79E33}" srcOrd="5" destOrd="0" presId="urn:microsoft.com/office/officeart/2005/8/layout/hierarchy4"/>
    <dgm:cxn modelId="{5FD93CD1-8B26-44D1-894B-031231DF2F6F}" type="presParOf" srcId="{C3864E43-215D-4C30-84AF-EC298D73D19D}" destId="{9C838035-2991-43AE-A725-6759F17B8957}" srcOrd="6" destOrd="0" presId="urn:microsoft.com/office/officeart/2005/8/layout/hierarchy4"/>
    <dgm:cxn modelId="{E198EE2D-757C-4DBD-9797-A7189888FEFB}" type="presParOf" srcId="{9C838035-2991-43AE-A725-6759F17B8957}" destId="{FAB91A04-BC88-4ABD-B2EE-78478AF81A58}" srcOrd="0" destOrd="0" presId="urn:microsoft.com/office/officeart/2005/8/layout/hierarchy4"/>
    <dgm:cxn modelId="{A7452B16-5D36-42C2-B383-090EBB0E8679}" type="presParOf" srcId="{9C838035-2991-43AE-A725-6759F17B8957}" destId="{99D45787-6825-4565-A2ED-A313ADAF736A}" srcOrd="1" destOrd="0" presId="urn:microsoft.com/office/officeart/2005/8/layout/hierarchy4"/>
    <dgm:cxn modelId="{999D84D1-F6D7-4426-8705-192C80035C5F}" type="presParOf" srcId="{C3864E43-215D-4C30-84AF-EC298D73D19D}" destId="{C2F1F321-57B7-4016-9EA8-733BDAC8AD5A}" srcOrd="7" destOrd="0" presId="urn:microsoft.com/office/officeart/2005/8/layout/hierarchy4"/>
    <dgm:cxn modelId="{844E57EB-23A7-4FAB-8A9A-7D19375B882E}" type="presParOf" srcId="{C3864E43-215D-4C30-84AF-EC298D73D19D}" destId="{6902E5D4-1C7F-436E-9B58-E850BD2211F5}" srcOrd="8" destOrd="0" presId="urn:microsoft.com/office/officeart/2005/8/layout/hierarchy4"/>
    <dgm:cxn modelId="{AAA49CD8-64CC-42F7-BB45-D048A73E4D19}" type="presParOf" srcId="{6902E5D4-1C7F-436E-9B58-E850BD2211F5}" destId="{AD263661-4A61-4A2B-AF57-6AD0B6FAE764}" srcOrd="0" destOrd="0" presId="urn:microsoft.com/office/officeart/2005/8/layout/hierarchy4"/>
    <dgm:cxn modelId="{E25AF381-7BB8-4AE8-8BD6-EE5B7D2C2A97}" type="presParOf" srcId="{6902E5D4-1C7F-436E-9B58-E850BD2211F5}" destId="{3E09C1ED-4F6E-4DE5-BE70-22000CC63C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9B02F-6089-4ED2-A6AC-DE7947640C2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6DDB27E-ADA9-4141-89A6-732EA805A078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2.4.1. Определяет потребность в товаре, работе, услуге.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268E1-1BEE-4F47-9EA7-6B914B91E3F7}" type="parTrans" cxnId="{37304D64-E3EB-4E5E-B6D6-3ED3F36E986B}">
      <dgm:prSet/>
      <dgm:spPr/>
      <dgm:t>
        <a:bodyPr/>
        <a:lstStyle/>
        <a:p>
          <a:endParaRPr lang="ru-RU"/>
        </a:p>
      </dgm:t>
    </dgm:pt>
    <dgm:pt modelId="{F3C5E622-490B-46D7-AF26-E3C43EA32562}" type="sibTrans" cxnId="{37304D64-E3EB-4E5E-B6D6-3ED3F36E986B}">
      <dgm:prSet/>
      <dgm:spPr/>
      <dgm:t>
        <a:bodyPr/>
        <a:lstStyle/>
        <a:p>
          <a:endParaRPr lang="ru-RU"/>
        </a:p>
      </dgm:t>
    </dgm:pt>
    <dgm:pt modelId="{46AABB27-88D2-419F-B0A0-1D5870D0D1B7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2.4.2. Устанавливает перечень требований к товарам, работам, услугам, закупка которых планируется, а также требований к условиям поставки товаров, выполнения работ, оказания услуг.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E2D1C-C341-4498-AA47-457372A485BE}" type="parTrans" cxnId="{1B4581C4-625C-481E-9F0A-013940ED3E6C}">
      <dgm:prSet/>
      <dgm:spPr/>
      <dgm:t>
        <a:bodyPr/>
        <a:lstStyle/>
        <a:p>
          <a:endParaRPr lang="ru-RU"/>
        </a:p>
      </dgm:t>
    </dgm:pt>
    <dgm:pt modelId="{412719DB-D46E-4D59-A464-22DA3921A19D}" type="sibTrans" cxnId="{1B4581C4-625C-481E-9F0A-013940ED3E6C}">
      <dgm:prSet/>
      <dgm:spPr/>
      <dgm:t>
        <a:bodyPr/>
        <a:lstStyle/>
        <a:p>
          <a:endParaRPr lang="ru-RU"/>
        </a:p>
      </dgm:t>
    </dgm:pt>
    <dgm:pt modelId="{29B8480C-1ACD-4D89-A109-05CC197B2EB3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2.4.3. Проводит исследование рынка путем изучения общедоступных источников информации, в том числе предусмотренных рекомендациями, в целях выявления имеющихся на рынке товаров, работ, услуг, отвечающих требованиям, определенным подпунктом 2.4.2 данного пункта.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F6A03-7C41-4468-89B9-41B2092CA4A6}" type="parTrans" cxnId="{31BBF83B-9D6C-4C63-8755-1BEE56F7070D}">
      <dgm:prSet/>
      <dgm:spPr/>
      <dgm:t>
        <a:bodyPr/>
        <a:lstStyle/>
        <a:p>
          <a:endParaRPr lang="ru-RU"/>
        </a:p>
      </dgm:t>
    </dgm:pt>
    <dgm:pt modelId="{47B00097-E7F8-4928-B3E4-BCD5B7EE6272}" type="sibTrans" cxnId="{31BBF83B-9D6C-4C63-8755-1BEE56F7070D}">
      <dgm:prSet/>
      <dgm:spPr/>
      <dgm:t>
        <a:bodyPr/>
        <a:lstStyle/>
        <a:p>
          <a:endParaRPr lang="ru-RU"/>
        </a:p>
      </dgm:t>
    </dgm:pt>
    <dgm:pt modelId="{8737E0F9-F4DA-4A7A-A3D4-F4CC80B366AB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2.4.4. Формирует </a:t>
          </a:r>
          <a:r>
            <a:rPr lang="ru-RU" b="1" i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объекта закупки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требованиями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статьи 33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от 5 апреля 2013 года N 44-ФЗ.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BE2F4-BEBE-460A-B130-7DC7122FF310}" type="parTrans" cxnId="{375897A7-8ACC-4BF9-B467-AE39F30E406F}">
      <dgm:prSet/>
      <dgm:spPr/>
      <dgm:t>
        <a:bodyPr/>
        <a:lstStyle/>
        <a:p>
          <a:endParaRPr lang="ru-RU"/>
        </a:p>
      </dgm:t>
    </dgm:pt>
    <dgm:pt modelId="{DE62F035-D425-41E7-94D3-69A40AB21F22}" type="sibTrans" cxnId="{375897A7-8ACC-4BF9-B467-AE39F30E406F}">
      <dgm:prSet/>
      <dgm:spPr/>
      <dgm:t>
        <a:bodyPr/>
        <a:lstStyle/>
        <a:p>
          <a:endParaRPr lang="ru-RU"/>
        </a:p>
      </dgm:t>
    </dgm:pt>
    <dgm:pt modelId="{C176C66B-0956-4932-B698-19EB501F3B2A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2.4.5. Проверяет наличие принятых в отношении планируемых к закупке видов, групп товаров, работ, услуг нормативных правовых актов, устанавливающих порядки определения НМЦК, или  устанавливающих исчерпывающие перечни источников информации, которые могут быть использованы для целей определения НМЦК, или правовых актов о нормировании в сфере закупок, принятых в соответствии со 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статьей 19</a:t>
          </a:r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от 5 апреля 2013 года N 44-ФЗ.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C09CB-A6CE-4276-945F-19E28475794B}" type="parTrans" cxnId="{D122DA0D-1F15-498C-BE63-DF48A5929316}">
      <dgm:prSet/>
      <dgm:spPr/>
      <dgm:t>
        <a:bodyPr/>
        <a:lstStyle/>
        <a:p>
          <a:endParaRPr lang="ru-RU"/>
        </a:p>
      </dgm:t>
    </dgm:pt>
    <dgm:pt modelId="{13D67973-F543-46F5-8E29-CD18184F1BC2}" type="sibTrans" cxnId="{D122DA0D-1F15-498C-BE63-DF48A5929316}">
      <dgm:prSet/>
      <dgm:spPr/>
      <dgm:t>
        <a:bodyPr/>
        <a:lstStyle/>
        <a:p>
          <a:endParaRPr lang="ru-RU"/>
        </a:p>
      </dgm:t>
    </dgm:pt>
    <dgm:pt modelId="{4F45A14D-7AF1-4AFF-B90D-30BC5F57B23B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2.4.6. Определяет применимый метод определения НМЦК или несколько таких методов.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EE551-C598-44F8-843E-0C7EBB129E9C}" type="parTrans" cxnId="{3CC4025B-6CAA-44A0-9802-9257E75D1807}">
      <dgm:prSet/>
      <dgm:spPr/>
      <dgm:t>
        <a:bodyPr/>
        <a:lstStyle/>
        <a:p>
          <a:endParaRPr lang="ru-RU"/>
        </a:p>
      </dgm:t>
    </dgm:pt>
    <dgm:pt modelId="{BF1ED146-046F-4FCD-BBDD-74A9F26257C7}" type="sibTrans" cxnId="{3CC4025B-6CAA-44A0-9802-9257E75D1807}">
      <dgm:prSet/>
      <dgm:spPr/>
      <dgm:t>
        <a:bodyPr/>
        <a:lstStyle/>
        <a:p>
          <a:endParaRPr lang="ru-RU"/>
        </a:p>
      </dgm:t>
    </dgm:pt>
    <dgm:pt modelId="{0E1D18BA-0E15-4446-B948-59099661463F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2.4.7. Осуществляет определение НМЦК соответствующим методом с учетом рекомендаций.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E34A2-6A72-401F-AAEC-D99720B60F0C}" type="parTrans" cxnId="{2A13683F-F34F-495C-89A7-9F5F299312F7}">
      <dgm:prSet/>
      <dgm:spPr/>
      <dgm:t>
        <a:bodyPr/>
        <a:lstStyle/>
        <a:p>
          <a:endParaRPr lang="ru-RU"/>
        </a:p>
      </dgm:t>
    </dgm:pt>
    <dgm:pt modelId="{B4730CDD-345C-40E7-9094-805D56D1471B}" type="sibTrans" cxnId="{2A13683F-F34F-495C-89A7-9F5F299312F7}">
      <dgm:prSet/>
      <dgm:spPr/>
      <dgm:t>
        <a:bodyPr/>
        <a:lstStyle/>
        <a:p>
          <a:endParaRPr lang="ru-RU"/>
        </a:p>
      </dgm:t>
    </dgm:pt>
    <dgm:pt modelId="{712C928C-2E77-4D25-859D-4FC6A6BF14DC}">
      <dgm:prSet/>
      <dgm:spPr/>
      <dgm:t>
        <a:bodyPr/>
        <a:lstStyle/>
        <a:p>
          <a:r>
            <a:rPr lang="ru-RU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2.4.8. Формирует обоснование НМЦК в соответствии с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рекомендуемой формой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обоснования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НМЦК, приведенной в приложении к рекомендациям.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330CE-67B9-45A3-9CB4-8C61BF6126D7}" type="parTrans" cxnId="{8EFB0BB2-C058-49FD-A341-284AB1DD402A}">
      <dgm:prSet/>
      <dgm:spPr/>
      <dgm:t>
        <a:bodyPr/>
        <a:lstStyle/>
        <a:p>
          <a:endParaRPr lang="ru-RU"/>
        </a:p>
      </dgm:t>
    </dgm:pt>
    <dgm:pt modelId="{570FBF10-C589-4B43-91C2-8C31C5DFE823}" type="sibTrans" cxnId="{8EFB0BB2-C058-49FD-A341-284AB1DD402A}">
      <dgm:prSet/>
      <dgm:spPr/>
      <dgm:t>
        <a:bodyPr/>
        <a:lstStyle/>
        <a:p>
          <a:endParaRPr lang="ru-RU"/>
        </a:p>
      </dgm:t>
    </dgm:pt>
    <dgm:pt modelId="{BCE14A59-1B6B-4657-93D1-EFEFC38DBB93}" type="pres">
      <dgm:prSet presAssocID="{23A9B02F-6089-4ED2-A6AC-DE7947640C25}" presName="linear" presStyleCnt="0">
        <dgm:presLayoutVars>
          <dgm:animLvl val="lvl"/>
          <dgm:resizeHandles val="exact"/>
        </dgm:presLayoutVars>
      </dgm:prSet>
      <dgm:spPr/>
    </dgm:pt>
    <dgm:pt modelId="{253FC97D-14DE-4CCF-ABAB-5DC470ECBCB6}" type="pres">
      <dgm:prSet presAssocID="{B6DDB27E-ADA9-4141-89A6-732EA805A07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8702E08-3A21-4066-BC52-F390995CBF2D}" type="pres">
      <dgm:prSet presAssocID="{F3C5E622-490B-46D7-AF26-E3C43EA32562}" presName="spacer" presStyleCnt="0"/>
      <dgm:spPr/>
    </dgm:pt>
    <dgm:pt modelId="{EEF30263-DFA2-48E6-8C4B-A8FBDC602EC2}" type="pres">
      <dgm:prSet presAssocID="{46AABB27-88D2-419F-B0A0-1D5870D0D1B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D21257D-AD54-4A0D-B1FC-B8724E8564F8}" type="pres">
      <dgm:prSet presAssocID="{412719DB-D46E-4D59-A464-22DA3921A19D}" presName="spacer" presStyleCnt="0"/>
      <dgm:spPr/>
    </dgm:pt>
    <dgm:pt modelId="{2181499D-FF02-49C8-B4A4-2F609303EEC5}" type="pres">
      <dgm:prSet presAssocID="{29B8480C-1ACD-4D89-A109-05CC197B2EB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853BC26-4DC4-4A6E-9E6C-8B90534653C5}" type="pres">
      <dgm:prSet presAssocID="{47B00097-E7F8-4928-B3E4-BCD5B7EE6272}" presName="spacer" presStyleCnt="0"/>
      <dgm:spPr/>
    </dgm:pt>
    <dgm:pt modelId="{D6F40A50-AC9B-44E0-AE0B-97AE181D6079}" type="pres">
      <dgm:prSet presAssocID="{8737E0F9-F4DA-4A7A-A3D4-F4CC80B366A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21E8CC1-9F9A-4F52-A36B-CDD4CCCB5356}" type="pres">
      <dgm:prSet presAssocID="{DE62F035-D425-41E7-94D3-69A40AB21F22}" presName="spacer" presStyleCnt="0"/>
      <dgm:spPr/>
    </dgm:pt>
    <dgm:pt modelId="{0FF3A3D3-5352-418C-9722-F57A5863393C}" type="pres">
      <dgm:prSet presAssocID="{C176C66B-0956-4932-B698-19EB501F3B2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B89AE47-8EDE-44A5-A823-DD4FFA02555E}" type="pres">
      <dgm:prSet presAssocID="{13D67973-F543-46F5-8E29-CD18184F1BC2}" presName="spacer" presStyleCnt="0"/>
      <dgm:spPr/>
    </dgm:pt>
    <dgm:pt modelId="{4C6D912A-FA48-47A2-BD87-72DFAE0CFF09}" type="pres">
      <dgm:prSet presAssocID="{4F45A14D-7AF1-4AFF-B90D-30BC5F57B23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821BFBA-D6F7-40B0-88AF-0921062F374C}" type="pres">
      <dgm:prSet presAssocID="{BF1ED146-046F-4FCD-BBDD-74A9F26257C7}" presName="spacer" presStyleCnt="0"/>
      <dgm:spPr/>
    </dgm:pt>
    <dgm:pt modelId="{9312EC0D-6A6F-4730-8599-2795209F5270}" type="pres">
      <dgm:prSet presAssocID="{0E1D18BA-0E15-4446-B948-59099661463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5E62EAF-DCF4-4515-A76A-31AE9C628F6B}" type="pres">
      <dgm:prSet presAssocID="{B4730CDD-345C-40E7-9094-805D56D1471B}" presName="spacer" presStyleCnt="0"/>
      <dgm:spPr/>
    </dgm:pt>
    <dgm:pt modelId="{E585728C-EDDE-462E-A6CE-D53D47C2BEED}" type="pres">
      <dgm:prSet presAssocID="{712C928C-2E77-4D25-859D-4FC6A6BF14D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122DA0D-1F15-498C-BE63-DF48A5929316}" srcId="{23A9B02F-6089-4ED2-A6AC-DE7947640C25}" destId="{C176C66B-0956-4932-B698-19EB501F3B2A}" srcOrd="4" destOrd="0" parTransId="{F51C09CB-A6CE-4276-945F-19E28475794B}" sibTransId="{13D67973-F543-46F5-8E29-CD18184F1BC2}"/>
    <dgm:cxn modelId="{900B8D1E-F7E9-46B3-A15E-1F8B96C52DAF}" type="presOf" srcId="{C176C66B-0956-4932-B698-19EB501F3B2A}" destId="{0FF3A3D3-5352-418C-9722-F57A5863393C}" srcOrd="0" destOrd="0" presId="urn:microsoft.com/office/officeart/2005/8/layout/vList2"/>
    <dgm:cxn modelId="{CFB36335-BF9A-47E8-8047-8AD5DEF94B82}" type="presOf" srcId="{4F45A14D-7AF1-4AFF-B90D-30BC5F57B23B}" destId="{4C6D912A-FA48-47A2-BD87-72DFAE0CFF09}" srcOrd="0" destOrd="0" presId="urn:microsoft.com/office/officeart/2005/8/layout/vList2"/>
    <dgm:cxn modelId="{31BBF83B-9D6C-4C63-8755-1BEE56F7070D}" srcId="{23A9B02F-6089-4ED2-A6AC-DE7947640C25}" destId="{29B8480C-1ACD-4D89-A109-05CC197B2EB3}" srcOrd="2" destOrd="0" parTransId="{381F6A03-7C41-4468-89B9-41B2092CA4A6}" sibTransId="{47B00097-E7F8-4928-B3E4-BCD5B7EE6272}"/>
    <dgm:cxn modelId="{2A13683F-F34F-495C-89A7-9F5F299312F7}" srcId="{23A9B02F-6089-4ED2-A6AC-DE7947640C25}" destId="{0E1D18BA-0E15-4446-B948-59099661463F}" srcOrd="6" destOrd="0" parTransId="{6C8E34A2-6A72-401F-AAEC-D99720B60F0C}" sibTransId="{B4730CDD-345C-40E7-9094-805D56D1471B}"/>
    <dgm:cxn modelId="{3CC4025B-6CAA-44A0-9802-9257E75D1807}" srcId="{23A9B02F-6089-4ED2-A6AC-DE7947640C25}" destId="{4F45A14D-7AF1-4AFF-B90D-30BC5F57B23B}" srcOrd="5" destOrd="0" parTransId="{859EE551-C598-44F8-843E-0C7EBB129E9C}" sibTransId="{BF1ED146-046F-4FCD-BBDD-74A9F26257C7}"/>
    <dgm:cxn modelId="{37304D64-E3EB-4E5E-B6D6-3ED3F36E986B}" srcId="{23A9B02F-6089-4ED2-A6AC-DE7947640C25}" destId="{B6DDB27E-ADA9-4141-89A6-732EA805A078}" srcOrd="0" destOrd="0" parTransId="{9C9268E1-1BEE-4F47-9EA7-6B914B91E3F7}" sibTransId="{F3C5E622-490B-46D7-AF26-E3C43EA32562}"/>
    <dgm:cxn modelId="{5D92136A-5725-44EF-BF05-A521BC1F81FE}" type="presOf" srcId="{8737E0F9-F4DA-4A7A-A3D4-F4CC80B366AB}" destId="{D6F40A50-AC9B-44E0-AE0B-97AE181D6079}" srcOrd="0" destOrd="0" presId="urn:microsoft.com/office/officeart/2005/8/layout/vList2"/>
    <dgm:cxn modelId="{2A8D9970-233C-424E-92F2-0720B9F927AD}" type="presOf" srcId="{B6DDB27E-ADA9-4141-89A6-732EA805A078}" destId="{253FC97D-14DE-4CCF-ABAB-5DC470ECBCB6}" srcOrd="0" destOrd="0" presId="urn:microsoft.com/office/officeart/2005/8/layout/vList2"/>
    <dgm:cxn modelId="{8AF7247B-79AD-428D-A5FC-8C3700D073A1}" type="presOf" srcId="{46AABB27-88D2-419F-B0A0-1D5870D0D1B7}" destId="{EEF30263-DFA2-48E6-8C4B-A8FBDC602EC2}" srcOrd="0" destOrd="0" presId="urn:microsoft.com/office/officeart/2005/8/layout/vList2"/>
    <dgm:cxn modelId="{9020C88D-FB92-4F2F-902B-1C356C488D98}" type="presOf" srcId="{712C928C-2E77-4D25-859D-4FC6A6BF14DC}" destId="{E585728C-EDDE-462E-A6CE-D53D47C2BEED}" srcOrd="0" destOrd="0" presId="urn:microsoft.com/office/officeart/2005/8/layout/vList2"/>
    <dgm:cxn modelId="{B9D3A5A5-3B05-4EDD-ADEC-7EFE72D9711B}" type="presOf" srcId="{23A9B02F-6089-4ED2-A6AC-DE7947640C25}" destId="{BCE14A59-1B6B-4657-93D1-EFEFC38DBB93}" srcOrd="0" destOrd="0" presId="urn:microsoft.com/office/officeart/2005/8/layout/vList2"/>
    <dgm:cxn modelId="{375897A7-8ACC-4BF9-B467-AE39F30E406F}" srcId="{23A9B02F-6089-4ED2-A6AC-DE7947640C25}" destId="{8737E0F9-F4DA-4A7A-A3D4-F4CC80B366AB}" srcOrd="3" destOrd="0" parTransId="{9CFBE2F4-BEBE-460A-B130-7DC7122FF310}" sibTransId="{DE62F035-D425-41E7-94D3-69A40AB21F22}"/>
    <dgm:cxn modelId="{8EFB0BB2-C058-49FD-A341-284AB1DD402A}" srcId="{23A9B02F-6089-4ED2-A6AC-DE7947640C25}" destId="{712C928C-2E77-4D25-859D-4FC6A6BF14DC}" srcOrd="7" destOrd="0" parTransId="{EB1330CE-67B9-45A3-9CB4-8C61BF6126D7}" sibTransId="{570FBF10-C589-4B43-91C2-8C31C5DFE823}"/>
    <dgm:cxn modelId="{602647B3-3D1D-456A-82D1-A4D4059636E0}" type="presOf" srcId="{0E1D18BA-0E15-4446-B948-59099661463F}" destId="{9312EC0D-6A6F-4730-8599-2795209F5270}" srcOrd="0" destOrd="0" presId="urn:microsoft.com/office/officeart/2005/8/layout/vList2"/>
    <dgm:cxn modelId="{1B4581C4-625C-481E-9F0A-013940ED3E6C}" srcId="{23A9B02F-6089-4ED2-A6AC-DE7947640C25}" destId="{46AABB27-88D2-419F-B0A0-1D5870D0D1B7}" srcOrd="1" destOrd="0" parTransId="{50DE2D1C-C341-4498-AA47-457372A485BE}" sibTransId="{412719DB-D46E-4D59-A464-22DA3921A19D}"/>
    <dgm:cxn modelId="{4EE17CCC-4C90-417E-A047-32309DA80C9C}" type="presOf" srcId="{29B8480C-1ACD-4D89-A109-05CC197B2EB3}" destId="{2181499D-FF02-49C8-B4A4-2F609303EEC5}" srcOrd="0" destOrd="0" presId="urn:microsoft.com/office/officeart/2005/8/layout/vList2"/>
    <dgm:cxn modelId="{C8923C67-6D64-42ED-923A-74C17EE1CB92}" type="presParOf" srcId="{BCE14A59-1B6B-4657-93D1-EFEFC38DBB93}" destId="{253FC97D-14DE-4CCF-ABAB-5DC470ECBCB6}" srcOrd="0" destOrd="0" presId="urn:microsoft.com/office/officeart/2005/8/layout/vList2"/>
    <dgm:cxn modelId="{9F62AD8B-83A1-46A5-BC82-67C42A0CE749}" type="presParOf" srcId="{BCE14A59-1B6B-4657-93D1-EFEFC38DBB93}" destId="{68702E08-3A21-4066-BC52-F390995CBF2D}" srcOrd="1" destOrd="0" presId="urn:microsoft.com/office/officeart/2005/8/layout/vList2"/>
    <dgm:cxn modelId="{BAA603DC-73D5-4502-AC1D-3FD1D27C1D86}" type="presParOf" srcId="{BCE14A59-1B6B-4657-93D1-EFEFC38DBB93}" destId="{EEF30263-DFA2-48E6-8C4B-A8FBDC602EC2}" srcOrd="2" destOrd="0" presId="urn:microsoft.com/office/officeart/2005/8/layout/vList2"/>
    <dgm:cxn modelId="{843430D3-20E4-4EA4-B0D9-60BBAB1BF225}" type="presParOf" srcId="{BCE14A59-1B6B-4657-93D1-EFEFC38DBB93}" destId="{4D21257D-AD54-4A0D-B1FC-B8724E8564F8}" srcOrd="3" destOrd="0" presId="urn:microsoft.com/office/officeart/2005/8/layout/vList2"/>
    <dgm:cxn modelId="{676C3805-0C26-4F49-8F1E-7FA497087ACF}" type="presParOf" srcId="{BCE14A59-1B6B-4657-93D1-EFEFC38DBB93}" destId="{2181499D-FF02-49C8-B4A4-2F609303EEC5}" srcOrd="4" destOrd="0" presId="urn:microsoft.com/office/officeart/2005/8/layout/vList2"/>
    <dgm:cxn modelId="{E961CAFE-F2E4-4763-8342-4DCD898C8FC0}" type="presParOf" srcId="{BCE14A59-1B6B-4657-93D1-EFEFC38DBB93}" destId="{1853BC26-4DC4-4A6E-9E6C-8B90534653C5}" srcOrd="5" destOrd="0" presId="urn:microsoft.com/office/officeart/2005/8/layout/vList2"/>
    <dgm:cxn modelId="{D3D03165-5858-4223-AEDC-1D8AE99E3234}" type="presParOf" srcId="{BCE14A59-1B6B-4657-93D1-EFEFC38DBB93}" destId="{D6F40A50-AC9B-44E0-AE0B-97AE181D6079}" srcOrd="6" destOrd="0" presId="urn:microsoft.com/office/officeart/2005/8/layout/vList2"/>
    <dgm:cxn modelId="{E3C31196-D686-4F9C-93CC-6F430560AF6D}" type="presParOf" srcId="{BCE14A59-1B6B-4657-93D1-EFEFC38DBB93}" destId="{C21E8CC1-9F9A-4F52-A36B-CDD4CCCB5356}" srcOrd="7" destOrd="0" presId="urn:microsoft.com/office/officeart/2005/8/layout/vList2"/>
    <dgm:cxn modelId="{69DCBA65-6069-4C39-B8E1-A75B484A5E92}" type="presParOf" srcId="{BCE14A59-1B6B-4657-93D1-EFEFC38DBB93}" destId="{0FF3A3D3-5352-418C-9722-F57A5863393C}" srcOrd="8" destOrd="0" presId="urn:microsoft.com/office/officeart/2005/8/layout/vList2"/>
    <dgm:cxn modelId="{C14FB766-5821-4CB5-A087-8CD00A093401}" type="presParOf" srcId="{BCE14A59-1B6B-4657-93D1-EFEFC38DBB93}" destId="{BB89AE47-8EDE-44A5-A823-DD4FFA02555E}" srcOrd="9" destOrd="0" presId="urn:microsoft.com/office/officeart/2005/8/layout/vList2"/>
    <dgm:cxn modelId="{F34F84CD-D46A-46AE-A48A-8F0AE0C4992F}" type="presParOf" srcId="{BCE14A59-1B6B-4657-93D1-EFEFC38DBB93}" destId="{4C6D912A-FA48-47A2-BD87-72DFAE0CFF09}" srcOrd="10" destOrd="0" presId="urn:microsoft.com/office/officeart/2005/8/layout/vList2"/>
    <dgm:cxn modelId="{64B57ED0-DF90-45A8-B9F8-720DF2FDA29A}" type="presParOf" srcId="{BCE14A59-1B6B-4657-93D1-EFEFC38DBB93}" destId="{A821BFBA-D6F7-40B0-88AF-0921062F374C}" srcOrd="11" destOrd="0" presId="urn:microsoft.com/office/officeart/2005/8/layout/vList2"/>
    <dgm:cxn modelId="{16CE4481-F1F5-441B-885F-A64C407A8363}" type="presParOf" srcId="{BCE14A59-1B6B-4657-93D1-EFEFC38DBB93}" destId="{9312EC0D-6A6F-4730-8599-2795209F5270}" srcOrd="12" destOrd="0" presId="urn:microsoft.com/office/officeart/2005/8/layout/vList2"/>
    <dgm:cxn modelId="{5261F224-50F2-4FE8-B7B4-10ABB74DD20E}" type="presParOf" srcId="{BCE14A59-1B6B-4657-93D1-EFEFC38DBB93}" destId="{55E62EAF-DCF4-4515-A76A-31AE9C628F6B}" srcOrd="13" destOrd="0" presId="urn:microsoft.com/office/officeart/2005/8/layout/vList2"/>
    <dgm:cxn modelId="{CCF459C4-86A9-493B-AE09-4C69DB2AC9BE}" type="presParOf" srcId="{BCE14A59-1B6B-4657-93D1-EFEFC38DBB93}" destId="{E585728C-EDDE-462E-A6CE-D53D47C2BEE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8EA9-FFD3-491A-8AFA-9A4E13F412C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39AAF-5933-4875-B964-BCB2380C012B}">
      <dgm:prSet custT="1"/>
      <dgm:spPr>
        <a:effectLst>
          <a:softEdge rad="31750"/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Идентичными признаются:</a:t>
          </a:r>
          <a:br>
            <a:rPr lang="ru-RU" sz="1000" b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C4592-741F-43B4-851A-46B66A4CCD56}" type="parTrans" cxnId="{814A7258-6326-44EE-BBF1-E412DAC7C28B}">
      <dgm:prSet/>
      <dgm:spPr/>
      <dgm:t>
        <a:bodyPr/>
        <a:lstStyle/>
        <a:p>
          <a:endParaRPr lang="ru-RU"/>
        </a:p>
      </dgm:t>
    </dgm:pt>
    <dgm:pt modelId="{B893DFE4-9AC5-4737-9395-93C1D28AEE64}" type="sibTrans" cxnId="{814A7258-6326-44EE-BBF1-E412DAC7C28B}">
      <dgm:prSet/>
      <dgm:spPr/>
      <dgm:t>
        <a:bodyPr/>
        <a:lstStyle/>
        <a:p>
          <a:endParaRPr lang="ru-RU"/>
        </a:p>
      </dgm:t>
    </dgm:pt>
    <dgm:pt modelId="{AB958826-D333-473B-8EAF-7748FEF81407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товары, имеющие </a:t>
          </a:r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одинаковые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характерные для них основные признаки (функциональные, технические, качественные, а также эксплуатационные характеристики), в том числе  страна происхождения и производитель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57246-5521-44F0-8AB4-2167173F7DA8}" type="parTrans" cxnId="{25638963-D124-4AAD-9F68-1CFBF91BC5C3}">
      <dgm:prSet/>
      <dgm:spPr/>
      <dgm:t>
        <a:bodyPr/>
        <a:lstStyle/>
        <a:p>
          <a:endParaRPr lang="ru-RU"/>
        </a:p>
      </dgm:t>
    </dgm:pt>
    <dgm:pt modelId="{27D54735-5029-4EE3-8265-617E82059632}" type="sibTrans" cxnId="{25638963-D124-4AAD-9F68-1CFBF91BC5C3}">
      <dgm:prSet/>
      <dgm:spPr/>
      <dgm:t>
        <a:bodyPr/>
        <a:lstStyle/>
        <a:p>
          <a:endParaRPr lang="ru-RU"/>
        </a:p>
      </dgm:t>
    </dgm:pt>
    <dgm:pt modelId="{17701DB1-F670-4428-B142-E358BBC38F0D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работы, услуги, обладающие </a:t>
          </a:r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одинаковыми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характерными для них основными признаками, в том числе реализуемые с использованием одинаковых методик, технологий, подходов, выполняемые (оказываемые) подрядчиками, исполнителями с сопоставимой квалификацией.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10D22-D578-421F-8281-14A7AF487CF2}" type="parTrans" cxnId="{3DB924C5-26EF-4F6A-B8FE-219B4B35406B}">
      <dgm:prSet/>
      <dgm:spPr/>
      <dgm:t>
        <a:bodyPr/>
        <a:lstStyle/>
        <a:p>
          <a:endParaRPr lang="ru-RU"/>
        </a:p>
      </dgm:t>
    </dgm:pt>
    <dgm:pt modelId="{5F1CB9A6-C478-4C7A-BA05-01E9190A133E}" type="sibTrans" cxnId="{3DB924C5-26EF-4F6A-B8FE-219B4B35406B}">
      <dgm:prSet/>
      <dgm:spPr/>
      <dgm:t>
        <a:bodyPr/>
        <a:lstStyle/>
        <a:p>
          <a:endParaRPr lang="ru-RU"/>
        </a:p>
      </dgm:t>
    </dgm:pt>
    <dgm:pt modelId="{046E2D40-C86E-4ADF-B739-CA84D9E5162D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существенных различий в ценах на поставку идентичных товаров разных производителей (более 25 % цены товара) решение о выборе видов товара для расчета НМЦК принимается исходя из степени соответствия качественных характеристик (свойств) товара потребностям заказчика и его финансовых возможностей.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95BFD-165C-4FC5-94A0-8DB574D6E56E}" type="parTrans" cxnId="{F67EFA45-AE1D-4F4D-97B2-10FDADCAC701}">
      <dgm:prSet/>
      <dgm:spPr/>
      <dgm:t>
        <a:bodyPr/>
        <a:lstStyle/>
        <a:p>
          <a:endParaRPr lang="ru-RU"/>
        </a:p>
      </dgm:t>
    </dgm:pt>
    <dgm:pt modelId="{3C633D4A-4710-401A-9A20-F6DD583FC837}" type="sibTrans" cxnId="{F67EFA45-AE1D-4F4D-97B2-10FDADCAC701}">
      <dgm:prSet/>
      <dgm:spPr/>
      <dgm:t>
        <a:bodyPr/>
        <a:lstStyle/>
        <a:p>
          <a:endParaRPr lang="ru-RU"/>
        </a:p>
      </dgm:t>
    </dgm:pt>
    <dgm:pt modelId="{D0989A94-5B37-4E18-A96E-304C57485081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сведений об идентичных работах и услугах используются цены, установленные 2 или более участниками рынка, специализирующимися на выполнении работ, оказании услуг, требующихся заказчику.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1E9FC-F5B2-45D4-BEC7-144CA3353D12}" type="parTrans" cxnId="{A6CF30E0-BAC1-46C1-9FAC-DB06238E3CBE}">
      <dgm:prSet/>
      <dgm:spPr/>
      <dgm:t>
        <a:bodyPr/>
        <a:lstStyle/>
        <a:p>
          <a:endParaRPr lang="ru-RU"/>
        </a:p>
      </dgm:t>
    </dgm:pt>
    <dgm:pt modelId="{C3D7CE24-3ACA-427D-8A12-B446C8C5D1F6}" type="sibTrans" cxnId="{A6CF30E0-BAC1-46C1-9FAC-DB06238E3CBE}">
      <dgm:prSet/>
      <dgm:spPr/>
      <dgm:t>
        <a:bodyPr/>
        <a:lstStyle/>
        <a:p>
          <a:endParaRPr lang="ru-RU"/>
        </a:p>
      </dgm:t>
    </dgm:pt>
    <dgm:pt modelId="{93ADDCB3-669C-4435-BF4F-96528709FCB9}" type="pres">
      <dgm:prSet presAssocID="{FD988EA9-FFD3-491A-8AFA-9A4E13F412C6}" presName="Name0" presStyleCnt="0">
        <dgm:presLayoutVars>
          <dgm:dir/>
          <dgm:resizeHandles val="exact"/>
        </dgm:presLayoutVars>
      </dgm:prSet>
      <dgm:spPr/>
    </dgm:pt>
    <dgm:pt modelId="{0E9C4183-30AF-418E-974B-6666C9B30B48}" type="pres">
      <dgm:prSet presAssocID="{1DB39AAF-5933-4875-B964-BCB2380C012B}" presName="node" presStyleLbl="node1" presStyleIdx="0" presStyleCnt="5" custScaleY="144086">
        <dgm:presLayoutVars>
          <dgm:bulletEnabled val="1"/>
        </dgm:presLayoutVars>
      </dgm:prSet>
      <dgm:spPr/>
    </dgm:pt>
    <dgm:pt modelId="{4FD895E0-E636-49DE-8432-B41FBF855D26}" type="pres">
      <dgm:prSet presAssocID="{B893DFE4-9AC5-4737-9395-93C1D28AEE64}" presName="sibTrans" presStyleLbl="sibTrans2D1" presStyleIdx="0" presStyleCnt="4"/>
      <dgm:spPr/>
    </dgm:pt>
    <dgm:pt modelId="{ABA7D6FA-DC37-4BE0-993E-8EF78AEBE0EC}" type="pres">
      <dgm:prSet presAssocID="{B893DFE4-9AC5-4737-9395-93C1D28AEE64}" presName="connectorText" presStyleLbl="sibTrans2D1" presStyleIdx="0" presStyleCnt="4"/>
      <dgm:spPr/>
    </dgm:pt>
    <dgm:pt modelId="{4C672413-CC93-4AD3-A649-A119E6ED0770}" type="pres">
      <dgm:prSet presAssocID="{AB958826-D333-473B-8EAF-7748FEF81407}" presName="node" presStyleLbl="node1" presStyleIdx="1" presStyleCnt="5" custScaleY="140809">
        <dgm:presLayoutVars>
          <dgm:bulletEnabled val="1"/>
        </dgm:presLayoutVars>
      </dgm:prSet>
      <dgm:spPr/>
    </dgm:pt>
    <dgm:pt modelId="{BE3037E3-239D-45CD-9CFE-BACFB07C4F70}" type="pres">
      <dgm:prSet presAssocID="{27D54735-5029-4EE3-8265-617E82059632}" presName="sibTrans" presStyleLbl="sibTrans2D1" presStyleIdx="1" presStyleCnt="4"/>
      <dgm:spPr/>
    </dgm:pt>
    <dgm:pt modelId="{00AF7C5D-4FED-4EC1-8EC1-4221A92B5761}" type="pres">
      <dgm:prSet presAssocID="{27D54735-5029-4EE3-8265-617E82059632}" presName="connectorText" presStyleLbl="sibTrans2D1" presStyleIdx="1" presStyleCnt="4"/>
      <dgm:spPr/>
    </dgm:pt>
    <dgm:pt modelId="{197F61C6-6980-4F65-949D-28D635275024}" type="pres">
      <dgm:prSet presAssocID="{17701DB1-F670-4428-B142-E358BBC38F0D}" presName="node" presStyleLbl="node1" presStyleIdx="2" presStyleCnt="5" custScaleY="140194">
        <dgm:presLayoutVars>
          <dgm:bulletEnabled val="1"/>
        </dgm:presLayoutVars>
      </dgm:prSet>
      <dgm:spPr/>
    </dgm:pt>
    <dgm:pt modelId="{C52D883E-3269-4DAA-A3A8-A87A3B5265CF}" type="pres">
      <dgm:prSet presAssocID="{5F1CB9A6-C478-4C7A-BA05-01E9190A133E}" presName="sibTrans" presStyleLbl="sibTrans2D1" presStyleIdx="2" presStyleCnt="4"/>
      <dgm:spPr/>
    </dgm:pt>
    <dgm:pt modelId="{1FD781DA-C51C-4737-90C7-884AE800334F}" type="pres">
      <dgm:prSet presAssocID="{5F1CB9A6-C478-4C7A-BA05-01E9190A133E}" presName="connectorText" presStyleLbl="sibTrans2D1" presStyleIdx="2" presStyleCnt="4"/>
      <dgm:spPr/>
    </dgm:pt>
    <dgm:pt modelId="{A08E564D-6E62-4DCB-B3C1-8B0B7D21F655}" type="pres">
      <dgm:prSet presAssocID="{046E2D40-C86E-4ADF-B739-CA84D9E5162D}" presName="node" presStyleLbl="node1" presStyleIdx="3" presStyleCnt="5" custScaleY="135894">
        <dgm:presLayoutVars>
          <dgm:bulletEnabled val="1"/>
        </dgm:presLayoutVars>
      </dgm:prSet>
      <dgm:spPr/>
    </dgm:pt>
    <dgm:pt modelId="{9C5AF58B-B52E-447A-A4E9-EDC508D0C669}" type="pres">
      <dgm:prSet presAssocID="{3C633D4A-4710-401A-9A20-F6DD583FC837}" presName="sibTrans" presStyleLbl="sibTrans2D1" presStyleIdx="3" presStyleCnt="4"/>
      <dgm:spPr/>
    </dgm:pt>
    <dgm:pt modelId="{4952070E-548D-44B0-AAE2-87E32B33A490}" type="pres">
      <dgm:prSet presAssocID="{3C633D4A-4710-401A-9A20-F6DD583FC837}" presName="connectorText" presStyleLbl="sibTrans2D1" presStyleIdx="3" presStyleCnt="4"/>
      <dgm:spPr/>
    </dgm:pt>
    <dgm:pt modelId="{C8BB33FD-0570-4014-B88A-30FEC7EC79E1}" type="pres">
      <dgm:prSet presAssocID="{D0989A94-5B37-4E18-A96E-304C57485081}" presName="node" presStyleLbl="node1" presStyleIdx="4" presStyleCnt="5" custScaleY="135522">
        <dgm:presLayoutVars>
          <dgm:bulletEnabled val="1"/>
        </dgm:presLayoutVars>
      </dgm:prSet>
      <dgm:spPr/>
    </dgm:pt>
  </dgm:ptLst>
  <dgm:cxnLst>
    <dgm:cxn modelId="{CD540502-9D62-4478-8B3D-9E31D00D56B5}" type="presOf" srcId="{B893DFE4-9AC5-4737-9395-93C1D28AEE64}" destId="{4FD895E0-E636-49DE-8432-B41FBF855D26}" srcOrd="0" destOrd="0" presId="urn:microsoft.com/office/officeart/2005/8/layout/process1"/>
    <dgm:cxn modelId="{F80D6B06-BD81-4BE9-A407-B74281603BB0}" type="presOf" srcId="{17701DB1-F670-4428-B142-E358BBC38F0D}" destId="{197F61C6-6980-4F65-949D-28D635275024}" srcOrd="0" destOrd="0" presId="urn:microsoft.com/office/officeart/2005/8/layout/process1"/>
    <dgm:cxn modelId="{D1380821-EBCC-4D82-9FE6-6B6285F9F3A8}" type="presOf" srcId="{B893DFE4-9AC5-4737-9395-93C1D28AEE64}" destId="{ABA7D6FA-DC37-4BE0-993E-8EF78AEBE0EC}" srcOrd="1" destOrd="0" presId="urn:microsoft.com/office/officeart/2005/8/layout/process1"/>
    <dgm:cxn modelId="{F2A0FF2C-FEF7-4B85-8877-8644B4D7580D}" type="presOf" srcId="{5F1CB9A6-C478-4C7A-BA05-01E9190A133E}" destId="{1FD781DA-C51C-4737-90C7-884AE800334F}" srcOrd="1" destOrd="0" presId="urn:microsoft.com/office/officeart/2005/8/layout/process1"/>
    <dgm:cxn modelId="{F11EAC3B-A9E7-4235-A718-3DEC60C94CA6}" type="presOf" srcId="{AB958826-D333-473B-8EAF-7748FEF81407}" destId="{4C672413-CC93-4AD3-A649-A119E6ED0770}" srcOrd="0" destOrd="0" presId="urn:microsoft.com/office/officeart/2005/8/layout/process1"/>
    <dgm:cxn modelId="{A2840441-FCCD-4117-8134-A416F72F6BC2}" type="presOf" srcId="{3C633D4A-4710-401A-9A20-F6DD583FC837}" destId="{4952070E-548D-44B0-AAE2-87E32B33A490}" srcOrd="1" destOrd="0" presId="urn:microsoft.com/office/officeart/2005/8/layout/process1"/>
    <dgm:cxn modelId="{25638963-D124-4AAD-9F68-1CFBF91BC5C3}" srcId="{FD988EA9-FFD3-491A-8AFA-9A4E13F412C6}" destId="{AB958826-D333-473B-8EAF-7748FEF81407}" srcOrd="1" destOrd="0" parTransId="{DBC57246-5521-44F0-8AB4-2167173F7DA8}" sibTransId="{27D54735-5029-4EE3-8265-617E82059632}"/>
    <dgm:cxn modelId="{F67EFA45-AE1D-4F4D-97B2-10FDADCAC701}" srcId="{FD988EA9-FFD3-491A-8AFA-9A4E13F412C6}" destId="{046E2D40-C86E-4ADF-B739-CA84D9E5162D}" srcOrd="3" destOrd="0" parTransId="{47495BFD-165C-4FC5-94A0-8DB574D6E56E}" sibTransId="{3C633D4A-4710-401A-9A20-F6DD583FC837}"/>
    <dgm:cxn modelId="{C38B2F78-2F3B-40EE-B40D-2769F99F2D5F}" type="presOf" srcId="{5F1CB9A6-C478-4C7A-BA05-01E9190A133E}" destId="{C52D883E-3269-4DAA-A3A8-A87A3B5265CF}" srcOrd="0" destOrd="0" presId="urn:microsoft.com/office/officeart/2005/8/layout/process1"/>
    <dgm:cxn modelId="{814A7258-6326-44EE-BBF1-E412DAC7C28B}" srcId="{FD988EA9-FFD3-491A-8AFA-9A4E13F412C6}" destId="{1DB39AAF-5933-4875-B964-BCB2380C012B}" srcOrd="0" destOrd="0" parTransId="{5BEC4592-741F-43B4-851A-46B66A4CCD56}" sibTransId="{B893DFE4-9AC5-4737-9395-93C1D28AEE64}"/>
    <dgm:cxn modelId="{0F8FF678-5BAA-41A4-8961-C35B1D410DF6}" type="presOf" srcId="{27D54735-5029-4EE3-8265-617E82059632}" destId="{BE3037E3-239D-45CD-9CFE-BACFB07C4F70}" srcOrd="0" destOrd="0" presId="urn:microsoft.com/office/officeart/2005/8/layout/process1"/>
    <dgm:cxn modelId="{BB6EC397-671F-4319-ABDA-D37B07E88C46}" type="presOf" srcId="{27D54735-5029-4EE3-8265-617E82059632}" destId="{00AF7C5D-4FED-4EC1-8EC1-4221A92B5761}" srcOrd="1" destOrd="0" presId="urn:microsoft.com/office/officeart/2005/8/layout/process1"/>
    <dgm:cxn modelId="{9D66939D-A449-444F-90F1-65D2EAE0737F}" type="presOf" srcId="{D0989A94-5B37-4E18-A96E-304C57485081}" destId="{C8BB33FD-0570-4014-B88A-30FEC7EC79E1}" srcOrd="0" destOrd="0" presId="urn:microsoft.com/office/officeart/2005/8/layout/process1"/>
    <dgm:cxn modelId="{F00443BF-9AD3-4F8A-A1C8-59C3CEF9D43B}" type="presOf" srcId="{3C633D4A-4710-401A-9A20-F6DD583FC837}" destId="{9C5AF58B-B52E-447A-A4E9-EDC508D0C669}" srcOrd="0" destOrd="0" presId="urn:microsoft.com/office/officeart/2005/8/layout/process1"/>
    <dgm:cxn modelId="{3DB924C5-26EF-4F6A-B8FE-219B4B35406B}" srcId="{FD988EA9-FFD3-491A-8AFA-9A4E13F412C6}" destId="{17701DB1-F670-4428-B142-E358BBC38F0D}" srcOrd="2" destOrd="0" parTransId="{AD810D22-D578-421F-8281-14A7AF487CF2}" sibTransId="{5F1CB9A6-C478-4C7A-BA05-01E9190A133E}"/>
    <dgm:cxn modelId="{A6CF30E0-BAC1-46C1-9FAC-DB06238E3CBE}" srcId="{FD988EA9-FFD3-491A-8AFA-9A4E13F412C6}" destId="{D0989A94-5B37-4E18-A96E-304C57485081}" srcOrd="4" destOrd="0" parTransId="{4431E9FC-F5B2-45D4-BEC7-144CA3353D12}" sibTransId="{C3D7CE24-3ACA-427D-8A12-B446C8C5D1F6}"/>
    <dgm:cxn modelId="{AA7BBAF1-9AE7-4CCE-A389-87D07BC662CA}" type="presOf" srcId="{1DB39AAF-5933-4875-B964-BCB2380C012B}" destId="{0E9C4183-30AF-418E-974B-6666C9B30B48}" srcOrd="0" destOrd="0" presId="urn:microsoft.com/office/officeart/2005/8/layout/process1"/>
    <dgm:cxn modelId="{162311F7-547D-40EE-9461-C08E92110CE8}" type="presOf" srcId="{FD988EA9-FFD3-491A-8AFA-9A4E13F412C6}" destId="{93ADDCB3-669C-4435-BF4F-96528709FCB9}" srcOrd="0" destOrd="0" presId="urn:microsoft.com/office/officeart/2005/8/layout/process1"/>
    <dgm:cxn modelId="{52CBE6FC-041F-4DD1-ADB4-AEA4CB29D648}" type="presOf" srcId="{046E2D40-C86E-4ADF-B739-CA84D9E5162D}" destId="{A08E564D-6E62-4DCB-B3C1-8B0B7D21F655}" srcOrd="0" destOrd="0" presId="urn:microsoft.com/office/officeart/2005/8/layout/process1"/>
    <dgm:cxn modelId="{3BBA0478-853F-4C52-9C7E-5D494DE71038}" type="presParOf" srcId="{93ADDCB3-669C-4435-BF4F-96528709FCB9}" destId="{0E9C4183-30AF-418E-974B-6666C9B30B48}" srcOrd="0" destOrd="0" presId="urn:microsoft.com/office/officeart/2005/8/layout/process1"/>
    <dgm:cxn modelId="{9E6F8FF6-1208-4425-B1D8-D306AE1DF833}" type="presParOf" srcId="{93ADDCB3-669C-4435-BF4F-96528709FCB9}" destId="{4FD895E0-E636-49DE-8432-B41FBF855D26}" srcOrd="1" destOrd="0" presId="urn:microsoft.com/office/officeart/2005/8/layout/process1"/>
    <dgm:cxn modelId="{2BF4DDB5-27CC-4364-9E8F-2AF55DDEBAC7}" type="presParOf" srcId="{4FD895E0-E636-49DE-8432-B41FBF855D26}" destId="{ABA7D6FA-DC37-4BE0-993E-8EF78AEBE0EC}" srcOrd="0" destOrd="0" presId="urn:microsoft.com/office/officeart/2005/8/layout/process1"/>
    <dgm:cxn modelId="{BC18761C-29B4-4FEC-B114-E496DCFDA6DD}" type="presParOf" srcId="{93ADDCB3-669C-4435-BF4F-96528709FCB9}" destId="{4C672413-CC93-4AD3-A649-A119E6ED0770}" srcOrd="2" destOrd="0" presId="urn:microsoft.com/office/officeart/2005/8/layout/process1"/>
    <dgm:cxn modelId="{55808C87-3433-4659-95FF-9DE46BDE0237}" type="presParOf" srcId="{93ADDCB3-669C-4435-BF4F-96528709FCB9}" destId="{BE3037E3-239D-45CD-9CFE-BACFB07C4F70}" srcOrd="3" destOrd="0" presId="urn:microsoft.com/office/officeart/2005/8/layout/process1"/>
    <dgm:cxn modelId="{6E37BBB6-81AD-4A25-BB7C-2E11D0D6CAB6}" type="presParOf" srcId="{BE3037E3-239D-45CD-9CFE-BACFB07C4F70}" destId="{00AF7C5D-4FED-4EC1-8EC1-4221A92B5761}" srcOrd="0" destOrd="0" presId="urn:microsoft.com/office/officeart/2005/8/layout/process1"/>
    <dgm:cxn modelId="{584362A8-0FAD-4E90-BDFF-410A250E2BDE}" type="presParOf" srcId="{93ADDCB3-669C-4435-BF4F-96528709FCB9}" destId="{197F61C6-6980-4F65-949D-28D635275024}" srcOrd="4" destOrd="0" presId="urn:microsoft.com/office/officeart/2005/8/layout/process1"/>
    <dgm:cxn modelId="{93C2EA50-7762-4FB4-80FB-A815644F9C8B}" type="presParOf" srcId="{93ADDCB3-669C-4435-BF4F-96528709FCB9}" destId="{C52D883E-3269-4DAA-A3A8-A87A3B5265CF}" srcOrd="5" destOrd="0" presId="urn:microsoft.com/office/officeart/2005/8/layout/process1"/>
    <dgm:cxn modelId="{4A498695-6537-481B-9013-936701EA8CF2}" type="presParOf" srcId="{C52D883E-3269-4DAA-A3A8-A87A3B5265CF}" destId="{1FD781DA-C51C-4737-90C7-884AE800334F}" srcOrd="0" destOrd="0" presId="urn:microsoft.com/office/officeart/2005/8/layout/process1"/>
    <dgm:cxn modelId="{B46549DE-3B12-4F6F-906F-787F27191458}" type="presParOf" srcId="{93ADDCB3-669C-4435-BF4F-96528709FCB9}" destId="{A08E564D-6E62-4DCB-B3C1-8B0B7D21F655}" srcOrd="6" destOrd="0" presId="urn:microsoft.com/office/officeart/2005/8/layout/process1"/>
    <dgm:cxn modelId="{5D14B468-7BFB-4832-BEBD-6921D5C9AD36}" type="presParOf" srcId="{93ADDCB3-669C-4435-BF4F-96528709FCB9}" destId="{9C5AF58B-B52E-447A-A4E9-EDC508D0C669}" srcOrd="7" destOrd="0" presId="urn:microsoft.com/office/officeart/2005/8/layout/process1"/>
    <dgm:cxn modelId="{C21F8624-5D19-4FDB-B28B-15801354C5B6}" type="presParOf" srcId="{9C5AF58B-B52E-447A-A4E9-EDC508D0C669}" destId="{4952070E-548D-44B0-AAE2-87E32B33A490}" srcOrd="0" destOrd="0" presId="urn:microsoft.com/office/officeart/2005/8/layout/process1"/>
    <dgm:cxn modelId="{3719FFC7-DC7E-4FF2-8648-6F1AA9805E71}" type="presParOf" srcId="{93ADDCB3-669C-4435-BF4F-96528709FCB9}" destId="{C8BB33FD-0570-4014-B88A-30FEC7EC79E1}" srcOrd="8" destOrd="0" presId="urn:microsoft.com/office/officeart/2005/8/layout/process1"/>
  </dgm:cxnLst>
  <dgm:bg>
    <a:effectLst>
      <a:outerShdw blurRad="50800" dist="38100" dir="13500000" algn="br" rotWithShape="0">
        <a:prstClr val="black">
          <a:alpha val="40000"/>
        </a:prstClr>
      </a:outerShdw>
      <a:softEdge rad="31750"/>
    </a:effectLst>
  </dgm:bg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DE66E7-D076-4DA4-8D8C-F0E2137FD64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44FA3-AAD5-4333-9B88-219AFEAAF796}">
      <dgm:prSet custT="1"/>
      <dgm:spPr>
        <a:scene3d>
          <a:camera prst="orthographicFront"/>
          <a:lightRig rig="flat" dir="t"/>
        </a:scene3d>
      </dgm:spPr>
      <dgm:t>
        <a:bodyPr vert="vert270"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Однородными признаются:</a:t>
          </a:r>
        </a:p>
      </dgm:t>
    </dgm:pt>
    <dgm:pt modelId="{CE7856F9-3AE8-4116-898F-4A9C5266C078}" type="parTrans" cxnId="{24A9CBFD-D384-4B43-9B9A-205900123DAF}">
      <dgm:prSet/>
      <dgm:spPr/>
      <dgm:t>
        <a:bodyPr/>
        <a:lstStyle/>
        <a:p>
          <a:endParaRPr lang="ru-RU"/>
        </a:p>
      </dgm:t>
    </dgm:pt>
    <dgm:pt modelId="{FCDBFB26-9003-4985-BEBE-162B0E76A4C2}" type="sibTrans" cxnId="{24A9CBFD-D384-4B43-9B9A-205900123DAF}">
      <dgm:prSet/>
      <dgm:spPr/>
      <dgm:t>
        <a:bodyPr/>
        <a:lstStyle/>
        <a:p>
          <a:endParaRPr lang="ru-RU"/>
        </a:p>
      </dgm:t>
    </dgm:pt>
    <dgm:pt modelId="{BF399D0F-A8D8-4FBB-967A-5C5792962C6D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товары, которые, не являясь идентичными, </a:t>
          </a:r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 сходные характеристики 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и состоят из схожих компонентов, что позволяет им выполнять одни и те же функции и (или) быть коммерчески взаимозаменяемыми. При определении однородности товаров учитываются их качество, репутация на рынке, страна происхождения и коммерческая взаимозаменяемость;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402CC-69D1-45D9-9B5E-4DE875EDF8E3}" type="parTrans" cxnId="{94A0AD80-4425-4F4C-AEA0-799D690FDC9D}">
      <dgm:prSet/>
      <dgm:spPr/>
      <dgm:t>
        <a:bodyPr/>
        <a:lstStyle/>
        <a:p>
          <a:endParaRPr lang="ru-RU"/>
        </a:p>
      </dgm:t>
    </dgm:pt>
    <dgm:pt modelId="{45D0D342-C550-4420-AC52-F06252CAA648}" type="sibTrans" cxnId="{94A0AD80-4425-4F4C-AEA0-799D690FDC9D}">
      <dgm:prSet/>
      <dgm:spPr/>
      <dgm:t>
        <a:bodyPr/>
        <a:lstStyle/>
        <a:p>
          <a:endParaRPr lang="ru-RU"/>
        </a:p>
      </dgm:t>
    </dgm:pt>
    <dgm:pt modelId="{D6454D84-A95E-44FC-87D6-796D08EEDAD6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работы, услуги, которые, не являясь идентичными, </a:t>
          </a:r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 сходные характеристики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что позволяет им быть коммерчески и (или) функционально взаимозаменяемыми. При определении однородности работ, услуг учитываются их качество, репутация на рынке, а также вид работ, услуг, их объем, уникальность и коммерческая взаимозаменяемость.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CCEEE-6E87-448A-93FE-3B83640E87A4}" type="parTrans" cxnId="{A220FBC6-D8B1-4A57-95F5-9229A20428D0}">
      <dgm:prSet/>
      <dgm:spPr/>
      <dgm:t>
        <a:bodyPr/>
        <a:lstStyle/>
        <a:p>
          <a:endParaRPr lang="ru-RU"/>
        </a:p>
      </dgm:t>
    </dgm:pt>
    <dgm:pt modelId="{B3AE3590-42C0-401F-BC0C-7DF7D8C98199}" type="sibTrans" cxnId="{A220FBC6-D8B1-4A57-95F5-9229A20428D0}">
      <dgm:prSet/>
      <dgm:spPr/>
      <dgm:t>
        <a:bodyPr/>
        <a:lstStyle/>
        <a:p>
          <a:endParaRPr lang="ru-RU"/>
        </a:p>
      </dgm:t>
    </dgm:pt>
    <dgm:pt modelId="{E4005EF3-D3AE-4583-AD89-8EF0E263EF6D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сведений об однородных товарах используются цены не менее 2 видов однородного товара разных поставщиков, входящих в ценовую группу, отвечающую потребностям и финансовым возможностям заказчика.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F7925-BA1B-4430-A4B2-A1878880CD29}" type="parTrans" cxnId="{E57C6CD7-911C-43CC-94DB-6414CB32F72B}">
      <dgm:prSet/>
      <dgm:spPr/>
      <dgm:t>
        <a:bodyPr/>
        <a:lstStyle/>
        <a:p>
          <a:endParaRPr lang="ru-RU"/>
        </a:p>
      </dgm:t>
    </dgm:pt>
    <dgm:pt modelId="{06EBC028-8412-42C8-8FF0-6E0528E861D4}" type="sibTrans" cxnId="{E57C6CD7-911C-43CC-94DB-6414CB32F72B}">
      <dgm:prSet/>
      <dgm:spPr/>
      <dgm:t>
        <a:bodyPr/>
        <a:lstStyle/>
        <a:p>
          <a:endParaRPr lang="ru-RU"/>
        </a:p>
      </dgm:t>
    </dgm:pt>
    <dgm:pt modelId="{4814F1A3-28C6-44B3-A30D-D4EA6ADFCA58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сборе данных о ценах на однородные товары заказчик использует цены, предлагаемые 2 или более поставщиками одной ценовой группы, осуществляющими поставку товаров в соответствии с требованиями заказчика к условиям поставки, срокам годности, гарантии качества товара и иным характеристикам товара.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75F30-51F4-45B5-9BE9-73A53F780EB2}" type="parTrans" cxnId="{DD98100A-3D83-433B-8843-31F4BD68459D}">
      <dgm:prSet/>
      <dgm:spPr/>
      <dgm:t>
        <a:bodyPr/>
        <a:lstStyle/>
        <a:p>
          <a:endParaRPr lang="ru-RU"/>
        </a:p>
      </dgm:t>
    </dgm:pt>
    <dgm:pt modelId="{08953E23-03C0-4AAA-A039-E1805C4AD18F}" type="sibTrans" cxnId="{DD98100A-3D83-433B-8843-31F4BD68459D}">
      <dgm:prSet/>
      <dgm:spPr/>
      <dgm:t>
        <a:bodyPr/>
        <a:lstStyle/>
        <a:p>
          <a:endParaRPr lang="ru-RU"/>
        </a:p>
      </dgm:t>
    </dgm:pt>
    <dgm:pt modelId="{C1B2D30E-FA15-488A-9AA8-5D4219A8F3F6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расчет НМЦК включается стоимость элементов комплектации, содержащихся в однородном товаре, но не предусмотренных описанием объекта закупки. При этом из НМЦК исключается стоимость элементов комплектации однородного товара, не требующихся заказчику.</a:t>
          </a:r>
        </a:p>
      </dgm:t>
    </dgm:pt>
    <dgm:pt modelId="{E880ECE3-C760-4E08-A6D4-EB3E5BC2B142}" type="parTrans" cxnId="{9A53F649-14FE-4820-8C0E-00767E129CC4}">
      <dgm:prSet/>
      <dgm:spPr/>
      <dgm:t>
        <a:bodyPr/>
        <a:lstStyle/>
        <a:p>
          <a:endParaRPr lang="ru-RU"/>
        </a:p>
      </dgm:t>
    </dgm:pt>
    <dgm:pt modelId="{6060CB7B-B5C1-4D69-8738-5D0964C1251A}" type="sibTrans" cxnId="{9A53F649-14FE-4820-8C0E-00767E129CC4}">
      <dgm:prSet/>
      <dgm:spPr/>
      <dgm:t>
        <a:bodyPr/>
        <a:lstStyle/>
        <a:p>
          <a:endParaRPr lang="ru-RU"/>
        </a:p>
      </dgm:t>
    </dgm:pt>
    <dgm:pt modelId="{8AB1C158-99FC-4DE7-BCE4-932BCCF86BAE}" type="pres">
      <dgm:prSet presAssocID="{3ADE66E7-D076-4DA4-8D8C-F0E2137FD647}" presName="Name0" presStyleCnt="0">
        <dgm:presLayoutVars>
          <dgm:dir/>
          <dgm:resizeHandles val="exact"/>
        </dgm:presLayoutVars>
      </dgm:prSet>
      <dgm:spPr/>
    </dgm:pt>
    <dgm:pt modelId="{BCA641AB-E2A3-4723-B111-420DE059D819}" type="pres">
      <dgm:prSet presAssocID="{F0944FA3-AAD5-4333-9B88-219AFEAAF796}" presName="node" presStyleLbl="node1" presStyleIdx="0" presStyleCnt="6" custFlipHor="1" custScaleX="29447" custScaleY="267788" custLinFactNeighborX="-977" custLinFactNeighborY="-1484">
        <dgm:presLayoutVars>
          <dgm:bulletEnabled val="1"/>
        </dgm:presLayoutVars>
      </dgm:prSet>
      <dgm:spPr/>
    </dgm:pt>
    <dgm:pt modelId="{87C10928-5ABA-4D3F-A4F4-C2C37991EF72}" type="pres">
      <dgm:prSet presAssocID="{FCDBFB26-9003-4985-BEBE-162B0E76A4C2}" presName="sibTrans" presStyleLbl="sibTrans2D1" presStyleIdx="0" presStyleCnt="5"/>
      <dgm:spPr/>
    </dgm:pt>
    <dgm:pt modelId="{9A752639-BB40-49D7-8EB9-FE9CB06C6DB4}" type="pres">
      <dgm:prSet presAssocID="{FCDBFB26-9003-4985-BEBE-162B0E76A4C2}" presName="connectorText" presStyleLbl="sibTrans2D1" presStyleIdx="0" presStyleCnt="5"/>
      <dgm:spPr/>
    </dgm:pt>
    <dgm:pt modelId="{DDFBBC86-C99D-4F2A-8AB3-2698BCAD0134}" type="pres">
      <dgm:prSet presAssocID="{BF399D0F-A8D8-4FBB-967A-5C5792962C6D}" presName="node" presStyleLbl="node1" presStyleIdx="1" presStyleCnt="6" custScaleX="113894" custScaleY="267788">
        <dgm:presLayoutVars>
          <dgm:bulletEnabled val="1"/>
        </dgm:presLayoutVars>
      </dgm:prSet>
      <dgm:spPr/>
    </dgm:pt>
    <dgm:pt modelId="{84BBCC3F-DE26-4A67-871A-4B470A9D5501}" type="pres">
      <dgm:prSet presAssocID="{45D0D342-C550-4420-AC52-F06252CAA648}" presName="sibTrans" presStyleLbl="sibTrans2D1" presStyleIdx="1" presStyleCnt="5"/>
      <dgm:spPr/>
    </dgm:pt>
    <dgm:pt modelId="{31DE0DF8-43E5-436D-AF10-4BA33D0A3380}" type="pres">
      <dgm:prSet presAssocID="{45D0D342-C550-4420-AC52-F06252CAA648}" presName="connectorText" presStyleLbl="sibTrans2D1" presStyleIdx="1" presStyleCnt="5"/>
      <dgm:spPr/>
    </dgm:pt>
    <dgm:pt modelId="{ABED518A-E2F6-4F0F-AD0F-F1E73217006F}" type="pres">
      <dgm:prSet presAssocID="{D6454D84-A95E-44FC-87D6-796D08EEDAD6}" presName="node" presStyleLbl="node1" presStyleIdx="2" presStyleCnt="6" custScaleX="120351" custScaleY="267788">
        <dgm:presLayoutVars>
          <dgm:bulletEnabled val="1"/>
        </dgm:presLayoutVars>
      </dgm:prSet>
      <dgm:spPr/>
    </dgm:pt>
    <dgm:pt modelId="{1AF1938E-1BD0-47F6-B9F1-6712C5D1DF2F}" type="pres">
      <dgm:prSet presAssocID="{B3AE3590-42C0-401F-BC0C-7DF7D8C98199}" presName="sibTrans" presStyleLbl="sibTrans2D1" presStyleIdx="2" presStyleCnt="5"/>
      <dgm:spPr/>
    </dgm:pt>
    <dgm:pt modelId="{FBF06BE8-5283-439C-AA31-66D19956F1BF}" type="pres">
      <dgm:prSet presAssocID="{B3AE3590-42C0-401F-BC0C-7DF7D8C98199}" presName="connectorText" presStyleLbl="sibTrans2D1" presStyleIdx="2" presStyleCnt="5"/>
      <dgm:spPr/>
    </dgm:pt>
    <dgm:pt modelId="{4CF03BDD-F8D3-44F3-A9D8-4B848DFCDEF8}" type="pres">
      <dgm:prSet presAssocID="{E4005EF3-D3AE-4583-AD89-8EF0E263EF6D}" presName="node" presStyleLbl="node1" presStyleIdx="3" presStyleCnt="6" custScaleY="262688">
        <dgm:presLayoutVars>
          <dgm:bulletEnabled val="1"/>
        </dgm:presLayoutVars>
      </dgm:prSet>
      <dgm:spPr/>
    </dgm:pt>
    <dgm:pt modelId="{2D7E390B-C4FF-4DC2-B422-311B16E3515B}" type="pres">
      <dgm:prSet presAssocID="{06EBC028-8412-42C8-8FF0-6E0528E861D4}" presName="sibTrans" presStyleLbl="sibTrans2D1" presStyleIdx="3" presStyleCnt="5"/>
      <dgm:spPr/>
    </dgm:pt>
    <dgm:pt modelId="{B1201A76-5A01-497E-87F1-BE6D0E77DE4F}" type="pres">
      <dgm:prSet presAssocID="{06EBC028-8412-42C8-8FF0-6E0528E861D4}" presName="connectorText" presStyleLbl="sibTrans2D1" presStyleIdx="3" presStyleCnt="5"/>
      <dgm:spPr/>
    </dgm:pt>
    <dgm:pt modelId="{AE52E964-B9B3-4543-AABF-B2E10105A94E}" type="pres">
      <dgm:prSet presAssocID="{4814F1A3-28C6-44B3-A30D-D4EA6ADFCA58}" presName="node" presStyleLbl="node1" presStyleIdx="4" presStyleCnt="6" custScaleY="263963">
        <dgm:presLayoutVars>
          <dgm:bulletEnabled val="1"/>
        </dgm:presLayoutVars>
      </dgm:prSet>
      <dgm:spPr/>
    </dgm:pt>
    <dgm:pt modelId="{F2598E9F-3410-4927-8EE4-DC48867864B3}" type="pres">
      <dgm:prSet presAssocID="{08953E23-03C0-4AAA-A039-E1805C4AD18F}" presName="sibTrans" presStyleLbl="sibTrans2D1" presStyleIdx="4" presStyleCnt="5"/>
      <dgm:spPr/>
    </dgm:pt>
    <dgm:pt modelId="{17FE366F-2136-4EB5-9F99-918E6DB29F56}" type="pres">
      <dgm:prSet presAssocID="{08953E23-03C0-4AAA-A039-E1805C4AD18F}" presName="connectorText" presStyleLbl="sibTrans2D1" presStyleIdx="4" presStyleCnt="5"/>
      <dgm:spPr/>
    </dgm:pt>
    <dgm:pt modelId="{DC66086B-EBBE-4831-A53A-93A29D0AB732}" type="pres">
      <dgm:prSet presAssocID="{C1B2D30E-FA15-488A-9AA8-5D4219A8F3F6}" presName="node" presStyleLbl="node1" presStyleIdx="5" presStyleCnt="6" custScaleY="267788" custLinFactNeighborX="6098" custLinFactNeighborY="-1200">
        <dgm:presLayoutVars>
          <dgm:bulletEnabled val="1"/>
        </dgm:presLayoutVars>
      </dgm:prSet>
      <dgm:spPr/>
    </dgm:pt>
  </dgm:ptLst>
  <dgm:cxnLst>
    <dgm:cxn modelId="{DD98100A-3D83-433B-8843-31F4BD68459D}" srcId="{3ADE66E7-D076-4DA4-8D8C-F0E2137FD647}" destId="{4814F1A3-28C6-44B3-A30D-D4EA6ADFCA58}" srcOrd="4" destOrd="0" parTransId="{DFA75F30-51F4-45B5-9BE9-73A53F780EB2}" sibTransId="{08953E23-03C0-4AAA-A039-E1805C4AD18F}"/>
    <dgm:cxn modelId="{8CDBAA26-3C15-46FD-95D5-85947D30126A}" type="presOf" srcId="{BF399D0F-A8D8-4FBB-967A-5C5792962C6D}" destId="{DDFBBC86-C99D-4F2A-8AB3-2698BCAD0134}" srcOrd="0" destOrd="0" presId="urn:microsoft.com/office/officeart/2005/8/layout/process1"/>
    <dgm:cxn modelId="{F2A91163-05DF-42EB-B0FE-F5DE8827E32F}" type="presOf" srcId="{F0944FA3-AAD5-4333-9B88-219AFEAAF796}" destId="{BCA641AB-E2A3-4723-B111-420DE059D819}" srcOrd="0" destOrd="0" presId="urn:microsoft.com/office/officeart/2005/8/layout/process1"/>
    <dgm:cxn modelId="{562F4B64-1F28-48A3-9E6B-0DFE9CBFE49F}" type="presOf" srcId="{06EBC028-8412-42C8-8FF0-6E0528E861D4}" destId="{2D7E390B-C4FF-4DC2-B422-311B16E3515B}" srcOrd="0" destOrd="0" presId="urn:microsoft.com/office/officeart/2005/8/layout/process1"/>
    <dgm:cxn modelId="{CFFA4168-FAD2-4181-8026-22F06C1536AE}" type="presOf" srcId="{08953E23-03C0-4AAA-A039-E1805C4AD18F}" destId="{17FE366F-2136-4EB5-9F99-918E6DB29F56}" srcOrd="1" destOrd="0" presId="urn:microsoft.com/office/officeart/2005/8/layout/process1"/>
    <dgm:cxn modelId="{22635649-67D5-4799-ACDF-90ED90485583}" type="presOf" srcId="{FCDBFB26-9003-4985-BEBE-162B0E76A4C2}" destId="{87C10928-5ABA-4D3F-A4F4-C2C37991EF72}" srcOrd="0" destOrd="0" presId="urn:microsoft.com/office/officeart/2005/8/layout/process1"/>
    <dgm:cxn modelId="{9A53F649-14FE-4820-8C0E-00767E129CC4}" srcId="{3ADE66E7-D076-4DA4-8D8C-F0E2137FD647}" destId="{C1B2D30E-FA15-488A-9AA8-5D4219A8F3F6}" srcOrd="5" destOrd="0" parTransId="{E880ECE3-C760-4E08-A6D4-EB3E5BC2B142}" sibTransId="{6060CB7B-B5C1-4D69-8738-5D0964C1251A}"/>
    <dgm:cxn modelId="{7041666D-1162-449C-8A20-A3B1B0FBFBEA}" type="presOf" srcId="{06EBC028-8412-42C8-8FF0-6E0528E861D4}" destId="{B1201A76-5A01-497E-87F1-BE6D0E77DE4F}" srcOrd="1" destOrd="0" presId="urn:microsoft.com/office/officeart/2005/8/layout/process1"/>
    <dgm:cxn modelId="{ECF81B6E-05C4-4ABF-AB06-1DA0D22C0AB6}" type="presOf" srcId="{B3AE3590-42C0-401F-BC0C-7DF7D8C98199}" destId="{FBF06BE8-5283-439C-AA31-66D19956F1BF}" srcOrd="1" destOrd="0" presId="urn:microsoft.com/office/officeart/2005/8/layout/process1"/>
    <dgm:cxn modelId="{9B554F53-49A0-4853-9145-C3E3ED1240B5}" type="presOf" srcId="{D6454D84-A95E-44FC-87D6-796D08EEDAD6}" destId="{ABED518A-E2F6-4F0F-AD0F-F1E73217006F}" srcOrd="0" destOrd="0" presId="urn:microsoft.com/office/officeart/2005/8/layout/process1"/>
    <dgm:cxn modelId="{42B0E673-9A9A-4D0E-95FA-B3D4D760E7DC}" type="presOf" srcId="{FCDBFB26-9003-4985-BEBE-162B0E76A4C2}" destId="{9A752639-BB40-49D7-8EB9-FE9CB06C6DB4}" srcOrd="1" destOrd="0" presId="urn:microsoft.com/office/officeart/2005/8/layout/process1"/>
    <dgm:cxn modelId="{94A0AD80-4425-4F4C-AEA0-799D690FDC9D}" srcId="{3ADE66E7-D076-4DA4-8D8C-F0E2137FD647}" destId="{BF399D0F-A8D8-4FBB-967A-5C5792962C6D}" srcOrd="1" destOrd="0" parTransId="{B5D402CC-69D1-45D9-9B5E-4DE875EDF8E3}" sibTransId="{45D0D342-C550-4420-AC52-F06252CAA648}"/>
    <dgm:cxn modelId="{40C32B96-0629-4A74-B186-A39BC33F5888}" type="presOf" srcId="{E4005EF3-D3AE-4583-AD89-8EF0E263EF6D}" destId="{4CF03BDD-F8D3-44F3-A9D8-4B848DFCDEF8}" srcOrd="0" destOrd="0" presId="urn:microsoft.com/office/officeart/2005/8/layout/process1"/>
    <dgm:cxn modelId="{1B1A78B3-2560-48B5-BD47-AEA35B9BDA36}" type="presOf" srcId="{45D0D342-C550-4420-AC52-F06252CAA648}" destId="{84BBCC3F-DE26-4A67-871A-4B470A9D5501}" srcOrd="0" destOrd="0" presId="urn:microsoft.com/office/officeart/2005/8/layout/process1"/>
    <dgm:cxn modelId="{A220FBC6-D8B1-4A57-95F5-9229A20428D0}" srcId="{3ADE66E7-D076-4DA4-8D8C-F0E2137FD647}" destId="{D6454D84-A95E-44FC-87D6-796D08EEDAD6}" srcOrd="2" destOrd="0" parTransId="{A94CCEEE-6E87-448A-93FE-3B83640E87A4}" sibTransId="{B3AE3590-42C0-401F-BC0C-7DF7D8C98199}"/>
    <dgm:cxn modelId="{E57C6CD7-911C-43CC-94DB-6414CB32F72B}" srcId="{3ADE66E7-D076-4DA4-8D8C-F0E2137FD647}" destId="{E4005EF3-D3AE-4583-AD89-8EF0E263EF6D}" srcOrd="3" destOrd="0" parTransId="{74AF7925-BA1B-4430-A4B2-A1878880CD29}" sibTransId="{06EBC028-8412-42C8-8FF0-6E0528E861D4}"/>
    <dgm:cxn modelId="{BC1DF0E5-5AE1-4376-BE85-E98F8AB799D3}" type="presOf" srcId="{C1B2D30E-FA15-488A-9AA8-5D4219A8F3F6}" destId="{DC66086B-EBBE-4831-A53A-93A29D0AB732}" srcOrd="0" destOrd="0" presId="urn:microsoft.com/office/officeart/2005/8/layout/process1"/>
    <dgm:cxn modelId="{95ED67ED-95AE-4876-887C-EFC4DD452CE3}" type="presOf" srcId="{4814F1A3-28C6-44B3-A30D-D4EA6ADFCA58}" destId="{AE52E964-B9B3-4543-AABF-B2E10105A94E}" srcOrd="0" destOrd="0" presId="urn:microsoft.com/office/officeart/2005/8/layout/process1"/>
    <dgm:cxn modelId="{A1734AEF-1650-4D41-9410-8F7B6B6D1E50}" type="presOf" srcId="{45D0D342-C550-4420-AC52-F06252CAA648}" destId="{31DE0DF8-43E5-436D-AF10-4BA33D0A3380}" srcOrd="1" destOrd="0" presId="urn:microsoft.com/office/officeart/2005/8/layout/process1"/>
    <dgm:cxn modelId="{942335F3-B80A-40AD-80D2-BCD072860F84}" type="presOf" srcId="{08953E23-03C0-4AAA-A039-E1805C4AD18F}" destId="{F2598E9F-3410-4927-8EE4-DC48867864B3}" srcOrd="0" destOrd="0" presId="urn:microsoft.com/office/officeart/2005/8/layout/process1"/>
    <dgm:cxn modelId="{42970CF7-8BF4-4C9C-9609-78286C225FAC}" type="presOf" srcId="{3ADE66E7-D076-4DA4-8D8C-F0E2137FD647}" destId="{8AB1C158-99FC-4DE7-BCE4-932BCCF86BAE}" srcOrd="0" destOrd="0" presId="urn:microsoft.com/office/officeart/2005/8/layout/process1"/>
    <dgm:cxn modelId="{6B5B46FD-E490-41BD-A4D4-55A342B34EE5}" type="presOf" srcId="{B3AE3590-42C0-401F-BC0C-7DF7D8C98199}" destId="{1AF1938E-1BD0-47F6-B9F1-6712C5D1DF2F}" srcOrd="0" destOrd="0" presId="urn:microsoft.com/office/officeart/2005/8/layout/process1"/>
    <dgm:cxn modelId="{24A9CBFD-D384-4B43-9B9A-205900123DAF}" srcId="{3ADE66E7-D076-4DA4-8D8C-F0E2137FD647}" destId="{F0944FA3-AAD5-4333-9B88-219AFEAAF796}" srcOrd="0" destOrd="0" parTransId="{CE7856F9-3AE8-4116-898F-4A9C5266C078}" sibTransId="{FCDBFB26-9003-4985-BEBE-162B0E76A4C2}"/>
    <dgm:cxn modelId="{6D276984-5283-4DF3-A3B0-D22678F83184}" type="presParOf" srcId="{8AB1C158-99FC-4DE7-BCE4-932BCCF86BAE}" destId="{BCA641AB-E2A3-4723-B111-420DE059D819}" srcOrd="0" destOrd="0" presId="urn:microsoft.com/office/officeart/2005/8/layout/process1"/>
    <dgm:cxn modelId="{B110FC08-A3FB-42C8-9D77-3CB99F8171F4}" type="presParOf" srcId="{8AB1C158-99FC-4DE7-BCE4-932BCCF86BAE}" destId="{87C10928-5ABA-4D3F-A4F4-C2C37991EF72}" srcOrd="1" destOrd="0" presId="urn:microsoft.com/office/officeart/2005/8/layout/process1"/>
    <dgm:cxn modelId="{900472B4-931D-4182-84E1-8BAB2A163461}" type="presParOf" srcId="{87C10928-5ABA-4D3F-A4F4-C2C37991EF72}" destId="{9A752639-BB40-49D7-8EB9-FE9CB06C6DB4}" srcOrd="0" destOrd="0" presId="urn:microsoft.com/office/officeart/2005/8/layout/process1"/>
    <dgm:cxn modelId="{B9B9A34F-99E6-47BD-9AFD-C77538F98DEF}" type="presParOf" srcId="{8AB1C158-99FC-4DE7-BCE4-932BCCF86BAE}" destId="{DDFBBC86-C99D-4F2A-8AB3-2698BCAD0134}" srcOrd="2" destOrd="0" presId="urn:microsoft.com/office/officeart/2005/8/layout/process1"/>
    <dgm:cxn modelId="{25F689C7-0589-48C3-918C-D23807F430C8}" type="presParOf" srcId="{8AB1C158-99FC-4DE7-BCE4-932BCCF86BAE}" destId="{84BBCC3F-DE26-4A67-871A-4B470A9D5501}" srcOrd="3" destOrd="0" presId="urn:microsoft.com/office/officeart/2005/8/layout/process1"/>
    <dgm:cxn modelId="{8EBFB9D0-1182-4088-8FEA-5680D54BDBF4}" type="presParOf" srcId="{84BBCC3F-DE26-4A67-871A-4B470A9D5501}" destId="{31DE0DF8-43E5-436D-AF10-4BA33D0A3380}" srcOrd="0" destOrd="0" presId="urn:microsoft.com/office/officeart/2005/8/layout/process1"/>
    <dgm:cxn modelId="{40B5A64A-F2F1-4065-BC3D-88CBB110FB10}" type="presParOf" srcId="{8AB1C158-99FC-4DE7-BCE4-932BCCF86BAE}" destId="{ABED518A-E2F6-4F0F-AD0F-F1E73217006F}" srcOrd="4" destOrd="0" presId="urn:microsoft.com/office/officeart/2005/8/layout/process1"/>
    <dgm:cxn modelId="{75BD6831-DFEA-4761-947F-9C691A2C3BA2}" type="presParOf" srcId="{8AB1C158-99FC-4DE7-BCE4-932BCCF86BAE}" destId="{1AF1938E-1BD0-47F6-B9F1-6712C5D1DF2F}" srcOrd="5" destOrd="0" presId="urn:microsoft.com/office/officeart/2005/8/layout/process1"/>
    <dgm:cxn modelId="{F53D6D4D-1474-4143-BA80-AE1500EFB31E}" type="presParOf" srcId="{1AF1938E-1BD0-47F6-B9F1-6712C5D1DF2F}" destId="{FBF06BE8-5283-439C-AA31-66D19956F1BF}" srcOrd="0" destOrd="0" presId="urn:microsoft.com/office/officeart/2005/8/layout/process1"/>
    <dgm:cxn modelId="{2DCA5152-AD66-4A2D-B528-DE1B65AD953F}" type="presParOf" srcId="{8AB1C158-99FC-4DE7-BCE4-932BCCF86BAE}" destId="{4CF03BDD-F8D3-44F3-A9D8-4B848DFCDEF8}" srcOrd="6" destOrd="0" presId="urn:microsoft.com/office/officeart/2005/8/layout/process1"/>
    <dgm:cxn modelId="{BF5C0B91-A332-4743-890D-E68A4C9E5FF5}" type="presParOf" srcId="{8AB1C158-99FC-4DE7-BCE4-932BCCF86BAE}" destId="{2D7E390B-C4FF-4DC2-B422-311B16E3515B}" srcOrd="7" destOrd="0" presId="urn:microsoft.com/office/officeart/2005/8/layout/process1"/>
    <dgm:cxn modelId="{5F9A6AD5-FA2C-4848-8DC1-D2BDE0732B3B}" type="presParOf" srcId="{2D7E390B-C4FF-4DC2-B422-311B16E3515B}" destId="{B1201A76-5A01-497E-87F1-BE6D0E77DE4F}" srcOrd="0" destOrd="0" presId="urn:microsoft.com/office/officeart/2005/8/layout/process1"/>
    <dgm:cxn modelId="{F1FC78E2-5A19-48D4-93B3-20275900AED8}" type="presParOf" srcId="{8AB1C158-99FC-4DE7-BCE4-932BCCF86BAE}" destId="{AE52E964-B9B3-4543-AABF-B2E10105A94E}" srcOrd="8" destOrd="0" presId="urn:microsoft.com/office/officeart/2005/8/layout/process1"/>
    <dgm:cxn modelId="{67242EE9-4105-46D5-A102-D349BE577EE6}" type="presParOf" srcId="{8AB1C158-99FC-4DE7-BCE4-932BCCF86BAE}" destId="{F2598E9F-3410-4927-8EE4-DC48867864B3}" srcOrd="9" destOrd="0" presId="urn:microsoft.com/office/officeart/2005/8/layout/process1"/>
    <dgm:cxn modelId="{3E21C67C-AB9F-49D9-B947-3C546B306226}" type="presParOf" srcId="{F2598E9F-3410-4927-8EE4-DC48867864B3}" destId="{17FE366F-2136-4EB5-9F99-918E6DB29F56}" srcOrd="0" destOrd="0" presId="urn:microsoft.com/office/officeart/2005/8/layout/process1"/>
    <dgm:cxn modelId="{5660BFD5-D155-42C5-880D-05EFC813093A}" type="presParOf" srcId="{8AB1C158-99FC-4DE7-BCE4-932BCCF86BAE}" destId="{DC66086B-EBBE-4831-A53A-93A29D0AB732}" srcOrd="10" destOrd="0" presId="urn:microsoft.com/office/officeart/2005/8/layout/process1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CACEA-999C-4BD2-8586-4FADD6C2F41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D469B-60DD-403E-A385-01E67CCDBC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должна быть получена не ранее чем за 6 месяцев до размещения извещения</a:t>
          </a:r>
        </a:p>
      </dgm:t>
    </dgm:pt>
    <dgm:pt modelId="{A3E94A7C-F8B1-43DC-BF46-F9BCB47D9305}" type="parTrans" cxnId="{3B56FCFE-318E-4570-B42E-21B4BCE3D291}">
      <dgm:prSet/>
      <dgm:spPr/>
      <dgm:t>
        <a:bodyPr/>
        <a:lstStyle/>
        <a:p>
          <a:endParaRPr lang="ru-RU"/>
        </a:p>
      </dgm:t>
    </dgm:pt>
    <dgm:pt modelId="{493536DE-F21F-4A6D-AC63-AAC9B7FCE32F}" type="sibTrans" cxnId="{3B56FCFE-318E-4570-B42E-21B4BCE3D291}">
      <dgm:prSet/>
      <dgm:spPr/>
      <dgm:t>
        <a:bodyPr/>
        <a:lstStyle/>
        <a:p>
          <a:endParaRPr lang="ru-RU"/>
        </a:p>
      </dgm:t>
    </dgm:pt>
    <dgm:pt modelId="{7B4F53AF-2581-4315-A5AA-8B8C9E18EDDA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00" dirty="0"/>
            <a:t>ю</a:t>
          </a:r>
        </a:p>
      </dgm:t>
    </dgm:pt>
    <dgm:pt modelId="{B0BC348B-8A98-44FC-B7E3-12B738E8D278}" type="parTrans" cxnId="{EC40D29A-6163-46B3-931B-C787B68EDFCC}">
      <dgm:prSet/>
      <dgm:spPr/>
      <dgm:t>
        <a:bodyPr/>
        <a:lstStyle/>
        <a:p>
          <a:endParaRPr lang="ru-RU"/>
        </a:p>
      </dgm:t>
    </dgm:pt>
    <dgm:pt modelId="{582FE65A-CA6B-4B99-B8E2-22BCB9F666D7}" type="sibTrans" cxnId="{EC40D29A-6163-46B3-931B-C787B68EDFCC}">
      <dgm:prSet/>
      <dgm:spPr/>
      <dgm:t>
        <a:bodyPr/>
        <a:lstStyle/>
        <a:p>
          <a:endParaRPr lang="ru-RU"/>
        </a:p>
      </dgm:t>
    </dgm:pt>
    <dgm:pt modelId="{996F44AD-D5AA-4C63-8C2F-D240C6691F9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использовать не менее 2 источников ценовой информации</a:t>
          </a:r>
        </a:p>
      </dgm:t>
    </dgm:pt>
    <dgm:pt modelId="{34E736F1-BE2C-485D-9034-6EB04E9D4813}" type="parTrans" cxnId="{815C030A-7BB1-44EB-A46B-F902B86B94B3}">
      <dgm:prSet/>
      <dgm:spPr/>
      <dgm:t>
        <a:bodyPr/>
        <a:lstStyle/>
        <a:p>
          <a:endParaRPr lang="ru-RU"/>
        </a:p>
      </dgm:t>
    </dgm:pt>
    <dgm:pt modelId="{0DB0ED58-BAB9-475D-A752-FCF06A5A666E}" type="sibTrans" cxnId="{815C030A-7BB1-44EB-A46B-F902B86B94B3}">
      <dgm:prSet/>
      <dgm:spPr/>
      <dgm:t>
        <a:bodyPr/>
        <a:lstStyle/>
        <a:p>
          <a:endParaRPr lang="ru-RU"/>
        </a:p>
      </dgm:t>
    </dgm:pt>
    <dgm:pt modelId="{B96CC651-B44B-4928-8AB2-85DCE29FDD5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100" dirty="0"/>
            <a:t>ю</a:t>
          </a:r>
        </a:p>
      </dgm:t>
    </dgm:pt>
    <dgm:pt modelId="{248A321E-D1A2-438F-B9FA-631AC716C158}" type="sibTrans" cxnId="{981EB3C8-93D4-41A1-ABD5-23F513918AFF}">
      <dgm:prSet/>
      <dgm:spPr/>
      <dgm:t>
        <a:bodyPr/>
        <a:lstStyle/>
        <a:p>
          <a:endParaRPr lang="ru-RU"/>
        </a:p>
      </dgm:t>
    </dgm:pt>
    <dgm:pt modelId="{B386FA95-A2A7-487A-8419-7E703BEB6BD6}" type="parTrans" cxnId="{981EB3C8-93D4-41A1-ABD5-23F513918AFF}">
      <dgm:prSet/>
      <dgm:spPr/>
      <dgm:t>
        <a:bodyPr/>
        <a:lstStyle/>
        <a:p>
          <a:endParaRPr lang="ru-RU"/>
        </a:p>
      </dgm:t>
    </dgm:pt>
    <dgm:pt modelId="{E41A842E-1057-4D95-B162-9F0A47BF9E25}" type="pres">
      <dgm:prSet presAssocID="{BF7CACEA-999C-4BD2-8586-4FADD6C2F416}" presName="list" presStyleCnt="0">
        <dgm:presLayoutVars>
          <dgm:dir/>
          <dgm:animLvl val="lvl"/>
        </dgm:presLayoutVars>
      </dgm:prSet>
      <dgm:spPr/>
    </dgm:pt>
    <dgm:pt modelId="{A6B3BD4A-882B-4B26-94C2-8B305DCEB8B2}" type="pres">
      <dgm:prSet presAssocID="{B96CC651-B44B-4928-8AB2-85DCE29FDD51}" presName="posSpace" presStyleCnt="0"/>
      <dgm:spPr/>
    </dgm:pt>
    <dgm:pt modelId="{3C0DFB40-5076-4AA1-BF8B-AEB1D3A0289C}" type="pres">
      <dgm:prSet presAssocID="{B96CC651-B44B-4928-8AB2-85DCE29FDD51}" presName="vertFlow" presStyleCnt="0"/>
      <dgm:spPr/>
    </dgm:pt>
    <dgm:pt modelId="{48540314-E7E8-4A1E-A352-4849DE8B0420}" type="pres">
      <dgm:prSet presAssocID="{B96CC651-B44B-4928-8AB2-85DCE29FDD51}" presName="topSpace" presStyleCnt="0"/>
      <dgm:spPr/>
    </dgm:pt>
    <dgm:pt modelId="{2323E123-923A-4B79-96C5-4751AB032356}" type="pres">
      <dgm:prSet presAssocID="{B96CC651-B44B-4928-8AB2-85DCE29FDD51}" presName="firstComp" presStyleCnt="0"/>
      <dgm:spPr/>
    </dgm:pt>
    <dgm:pt modelId="{CA71EAEA-2D44-48B4-B0C8-0F3C7675682D}" type="pres">
      <dgm:prSet presAssocID="{B96CC651-B44B-4928-8AB2-85DCE29FDD51}" presName="firstChild" presStyleLbl="bgAccFollowNode1" presStyleIdx="0" presStyleCnt="2" custScaleX="141548" custScaleY="159367"/>
      <dgm:spPr/>
    </dgm:pt>
    <dgm:pt modelId="{F2BF8AEB-708C-4FEE-9623-F393A46986A7}" type="pres">
      <dgm:prSet presAssocID="{B96CC651-B44B-4928-8AB2-85DCE29FDD51}" presName="firstChildTx" presStyleLbl="bgAccFollowNode1" presStyleIdx="0" presStyleCnt="2">
        <dgm:presLayoutVars>
          <dgm:bulletEnabled val="1"/>
        </dgm:presLayoutVars>
      </dgm:prSet>
      <dgm:spPr/>
    </dgm:pt>
    <dgm:pt modelId="{2AA49421-59F2-48D8-B354-D1EBBD5EB07C}" type="pres">
      <dgm:prSet presAssocID="{B96CC651-B44B-4928-8AB2-85DCE29FDD51}" presName="negSpace" presStyleCnt="0"/>
      <dgm:spPr/>
    </dgm:pt>
    <dgm:pt modelId="{65158A60-39F4-4CF8-B2E3-86FDC10AC051}" type="pres">
      <dgm:prSet presAssocID="{B96CC651-B44B-4928-8AB2-85DCE29FDD51}" presName="circle" presStyleLbl="node1" presStyleIdx="0" presStyleCnt="2" custLinFactNeighborX="-7081" custLinFactNeighborY="-69437"/>
      <dgm:spPr/>
    </dgm:pt>
    <dgm:pt modelId="{E73EADC1-5992-4FF7-9CDB-9B67DE3FB4AB}" type="pres">
      <dgm:prSet presAssocID="{248A321E-D1A2-438F-B9FA-631AC716C158}" presName="transSpace" presStyleCnt="0"/>
      <dgm:spPr/>
    </dgm:pt>
    <dgm:pt modelId="{E88AD003-1151-4C46-A444-611614E0FA72}" type="pres">
      <dgm:prSet presAssocID="{7B4F53AF-2581-4315-A5AA-8B8C9E18EDDA}" presName="posSpace" presStyleCnt="0"/>
      <dgm:spPr/>
    </dgm:pt>
    <dgm:pt modelId="{E7E07555-8827-43D5-8FD6-3E2B0CA31DEB}" type="pres">
      <dgm:prSet presAssocID="{7B4F53AF-2581-4315-A5AA-8B8C9E18EDDA}" presName="vertFlow" presStyleCnt="0"/>
      <dgm:spPr/>
    </dgm:pt>
    <dgm:pt modelId="{6B6DD3A4-3534-4953-9654-1370847D8788}" type="pres">
      <dgm:prSet presAssocID="{7B4F53AF-2581-4315-A5AA-8B8C9E18EDDA}" presName="topSpace" presStyleCnt="0"/>
      <dgm:spPr/>
    </dgm:pt>
    <dgm:pt modelId="{B2F79326-3143-4F71-B9C7-0D3DDF6B0689}" type="pres">
      <dgm:prSet presAssocID="{7B4F53AF-2581-4315-A5AA-8B8C9E18EDDA}" presName="firstComp" presStyleCnt="0"/>
      <dgm:spPr/>
    </dgm:pt>
    <dgm:pt modelId="{996C4084-78AA-40EA-8747-68C667E906B5}" type="pres">
      <dgm:prSet presAssocID="{7B4F53AF-2581-4315-A5AA-8B8C9E18EDDA}" presName="firstChild" presStyleLbl="bgAccFollowNode1" presStyleIdx="1" presStyleCnt="2" custScaleX="139655" custScaleY="162147" custLinFactNeighborX="-10961" custLinFactNeighborY="-887"/>
      <dgm:spPr/>
    </dgm:pt>
    <dgm:pt modelId="{0B34A16D-0702-47BB-B1FC-3A1A39959A67}" type="pres">
      <dgm:prSet presAssocID="{7B4F53AF-2581-4315-A5AA-8B8C9E18EDDA}" presName="firstChildTx" presStyleLbl="bgAccFollowNode1" presStyleIdx="1" presStyleCnt="2">
        <dgm:presLayoutVars>
          <dgm:bulletEnabled val="1"/>
        </dgm:presLayoutVars>
      </dgm:prSet>
      <dgm:spPr/>
    </dgm:pt>
    <dgm:pt modelId="{D67B62DD-4CAA-4DAA-9CF0-B4908CA3E6FC}" type="pres">
      <dgm:prSet presAssocID="{7B4F53AF-2581-4315-A5AA-8B8C9E18EDDA}" presName="negSpace" presStyleCnt="0"/>
      <dgm:spPr/>
    </dgm:pt>
    <dgm:pt modelId="{EBE9C1FF-A4C1-44A5-973B-903260D2D5AE}" type="pres">
      <dgm:prSet presAssocID="{7B4F53AF-2581-4315-A5AA-8B8C9E18EDDA}" presName="circle" presStyleLbl="node1" presStyleIdx="1" presStyleCnt="2"/>
      <dgm:spPr/>
    </dgm:pt>
  </dgm:ptLst>
  <dgm:cxnLst>
    <dgm:cxn modelId="{815C030A-7BB1-44EB-A46B-F902B86B94B3}" srcId="{7B4F53AF-2581-4315-A5AA-8B8C9E18EDDA}" destId="{996F44AD-D5AA-4C63-8C2F-D240C6691F93}" srcOrd="0" destOrd="0" parTransId="{34E736F1-BE2C-485D-9034-6EB04E9D4813}" sibTransId="{0DB0ED58-BAB9-475D-A752-FCF06A5A666E}"/>
    <dgm:cxn modelId="{7E3B4B21-5A8F-4A37-BFA7-538DB5C0C009}" type="presOf" srcId="{CD8D469B-60DD-403E-A385-01E67CCDBC86}" destId="{F2BF8AEB-708C-4FEE-9623-F393A46986A7}" srcOrd="1" destOrd="0" presId="urn:microsoft.com/office/officeart/2005/8/layout/hList9"/>
    <dgm:cxn modelId="{C69C582B-586B-4423-968C-B64661F2B7DE}" type="presOf" srcId="{B96CC651-B44B-4928-8AB2-85DCE29FDD51}" destId="{65158A60-39F4-4CF8-B2E3-86FDC10AC051}" srcOrd="0" destOrd="0" presId="urn:microsoft.com/office/officeart/2005/8/layout/hList9"/>
    <dgm:cxn modelId="{F5673041-DE6F-4924-98AB-3808F38B4C35}" type="presOf" srcId="{BF7CACEA-999C-4BD2-8586-4FADD6C2F416}" destId="{E41A842E-1057-4D95-B162-9F0A47BF9E25}" srcOrd="0" destOrd="0" presId="urn:microsoft.com/office/officeart/2005/8/layout/hList9"/>
    <dgm:cxn modelId="{0AE37063-CDDF-4358-B821-7AA1F5F0064A}" type="presOf" srcId="{996F44AD-D5AA-4C63-8C2F-D240C6691F93}" destId="{0B34A16D-0702-47BB-B1FC-3A1A39959A67}" srcOrd="1" destOrd="0" presId="urn:microsoft.com/office/officeart/2005/8/layout/hList9"/>
    <dgm:cxn modelId="{83609C75-6BAA-44AB-B920-30A901902836}" type="presOf" srcId="{7B4F53AF-2581-4315-A5AA-8B8C9E18EDDA}" destId="{EBE9C1FF-A4C1-44A5-973B-903260D2D5AE}" srcOrd="0" destOrd="0" presId="urn:microsoft.com/office/officeart/2005/8/layout/hList9"/>
    <dgm:cxn modelId="{EC40D29A-6163-46B3-931B-C787B68EDFCC}" srcId="{BF7CACEA-999C-4BD2-8586-4FADD6C2F416}" destId="{7B4F53AF-2581-4315-A5AA-8B8C9E18EDDA}" srcOrd="1" destOrd="0" parTransId="{B0BC348B-8A98-44FC-B7E3-12B738E8D278}" sibTransId="{582FE65A-CA6B-4B99-B8E2-22BCB9F666D7}"/>
    <dgm:cxn modelId="{D2EB2CB8-3200-4B18-931D-45991B960D41}" type="presOf" srcId="{CD8D469B-60DD-403E-A385-01E67CCDBC86}" destId="{CA71EAEA-2D44-48B4-B0C8-0F3C7675682D}" srcOrd="0" destOrd="0" presId="urn:microsoft.com/office/officeart/2005/8/layout/hList9"/>
    <dgm:cxn modelId="{981EB3C8-93D4-41A1-ABD5-23F513918AFF}" srcId="{BF7CACEA-999C-4BD2-8586-4FADD6C2F416}" destId="{B96CC651-B44B-4928-8AB2-85DCE29FDD51}" srcOrd="0" destOrd="0" parTransId="{B386FA95-A2A7-487A-8419-7E703BEB6BD6}" sibTransId="{248A321E-D1A2-438F-B9FA-631AC716C158}"/>
    <dgm:cxn modelId="{BECE91DE-9C50-464B-8271-60B7F5F00DAC}" type="presOf" srcId="{996F44AD-D5AA-4C63-8C2F-D240C6691F93}" destId="{996C4084-78AA-40EA-8747-68C667E906B5}" srcOrd="0" destOrd="0" presId="urn:microsoft.com/office/officeart/2005/8/layout/hList9"/>
    <dgm:cxn modelId="{3B56FCFE-318E-4570-B42E-21B4BCE3D291}" srcId="{B96CC651-B44B-4928-8AB2-85DCE29FDD51}" destId="{CD8D469B-60DD-403E-A385-01E67CCDBC86}" srcOrd="0" destOrd="0" parTransId="{A3E94A7C-F8B1-43DC-BF46-F9BCB47D9305}" sibTransId="{493536DE-F21F-4A6D-AC63-AAC9B7FCE32F}"/>
    <dgm:cxn modelId="{20F40F5A-23FA-4E09-B50A-B4DD618C3057}" type="presParOf" srcId="{E41A842E-1057-4D95-B162-9F0A47BF9E25}" destId="{A6B3BD4A-882B-4B26-94C2-8B305DCEB8B2}" srcOrd="0" destOrd="0" presId="urn:microsoft.com/office/officeart/2005/8/layout/hList9"/>
    <dgm:cxn modelId="{79941C6E-EB9B-45C9-8988-404BD74D193B}" type="presParOf" srcId="{E41A842E-1057-4D95-B162-9F0A47BF9E25}" destId="{3C0DFB40-5076-4AA1-BF8B-AEB1D3A0289C}" srcOrd="1" destOrd="0" presId="urn:microsoft.com/office/officeart/2005/8/layout/hList9"/>
    <dgm:cxn modelId="{5E8E8A43-F5CC-4D78-B982-F9D10F972042}" type="presParOf" srcId="{3C0DFB40-5076-4AA1-BF8B-AEB1D3A0289C}" destId="{48540314-E7E8-4A1E-A352-4849DE8B0420}" srcOrd="0" destOrd="0" presId="urn:microsoft.com/office/officeart/2005/8/layout/hList9"/>
    <dgm:cxn modelId="{395346C1-8899-4BAA-A070-F9ED68A0E6DB}" type="presParOf" srcId="{3C0DFB40-5076-4AA1-BF8B-AEB1D3A0289C}" destId="{2323E123-923A-4B79-96C5-4751AB032356}" srcOrd="1" destOrd="0" presId="urn:microsoft.com/office/officeart/2005/8/layout/hList9"/>
    <dgm:cxn modelId="{9369874E-C9D9-4710-AB13-C4FE3CC07319}" type="presParOf" srcId="{2323E123-923A-4B79-96C5-4751AB032356}" destId="{CA71EAEA-2D44-48B4-B0C8-0F3C7675682D}" srcOrd="0" destOrd="0" presId="urn:microsoft.com/office/officeart/2005/8/layout/hList9"/>
    <dgm:cxn modelId="{64512A26-4DD5-4A42-BA35-A3671DAB5209}" type="presParOf" srcId="{2323E123-923A-4B79-96C5-4751AB032356}" destId="{F2BF8AEB-708C-4FEE-9623-F393A46986A7}" srcOrd="1" destOrd="0" presId="urn:microsoft.com/office/officeart/2005/8/layout/hList9"/>
    <dgm:cxn modelId="{1DED8F72-240B-42BF-AECF-D269F15EFFD2}" type="presParOf" srcId="{E41A842E-1057-4D95-B162-9F0A47BF9E25}" destId="{2AA49421-59F2-48D8-B354-D1EBBD5EB07C}" srcOrd="2" destOrd="0" presId="urn:microsoft.com/office/officeart/2005/8/layout/hList9"/>
    <dgm:cxn modelId="{414869E9-A778-453F-A546-FF618339DB1D}" type="presParOf" srcId="{E41A842E-1057-4D95-B162-9F0A47BF9E25}" destId="{65158A60-39F4-4CF8-B2E3-86FDC10AC051}" srcOrd="3" destOrd="0" presId="urn:microsoft.com/office/officeart/2005/8/layout/hList9"/>
    <dgm:cxn modelId="{6E3A15FA-62BB-4BE5-9E95-CE8FD5EE06BC}" type="presParOf" srcId="{E41A842E-1057-4D95-B162-9F0A47BF9E25}" destId="{E73EADC1-5992-4FF7-9CDB-9B67DE3FB4AB}" srcOrd="4" destOrd="0" presId="urn:microsoft.com/office/officeart/2005/8/layout/hList9"/>
    <dgm:cxn modelId="{AC4361D8-71E0-493C-B2D6-971DFD15E3C8}" type="presParOf" srcId="{E41A842E-1057-4D95-B162-9F0A47BF9E25}" destId="{E88AD003-1151-4C46-A444-611614E0FA72}" srcOrd="5" destOrd="0" presId="urn:microsoft.com/office/officeart/2005/8/layout/hList9"/>
    <dgm:cxn modelId="{DC845276-6CFF-4169-A7E2-AB27580B4333}" type="presParOf" srcId="{E41A842E-1057-4D95-B162-9F0A47BF9E25}" destId="{E7E07555-8827-43D5-8FD6-3E2B0CA31DEB}" srcOrd="6" destOrd="0" presId="urn:microsoft.com/office/officeart/2005/8/layout/hList9"/>
    <dgm:cxn modelId="{5F0DBBB5-5AD1-4B70-8883-6CDD9ACC90AC}" type="presParOf" srcId="{E7E07555-8827-43D5-8FD6-3E2B0CA31DEB}" destId="{6B6DD3A4-3534-4953-9654-1370847D8788}" srcOrd="0" destOrd="0" presId="urn:microsoft.com/office/officeart/2005/8/layout/hList9"/>
    <dgm:cxn modelId="{F0DEB22C-8D41-41B7-A695-DC81E53EFDDF}" type="presParOf" srcId="{E7E07555-8827-43D5-8FD6-3E2B0CA31DEB}" destId="{B2F79326-3143-4F71-B9C7-0D3DDF6B0689}" srcOrd="1" destOrd="0" presId="urn:microsoft.com/office/officeart/2005/8/layout/hList9"/>
    <dgm:cxn modelId="{99A616E6-8A47-4706-986E-56E316E0D820}" type="presParOf" srcId="{B2F79326-3143-4F71-B9C7-0D3DDF6B0689}" destId="{996C4084-78AA-40EA-8747-68C667E906B5}" srcOrd="0" destOrd="0" presId="urn:microsoft.com/office/officeart/2005/8/layout/hList9"/>
    <dgm:cxn modelId="{7D3D0760-5FD4-4A4C-99D9-0A60D56C86FC}" type="presParOf" srcId="{B2F79326-3143-4F71-B9C7-0D3DDF6B0689}" destId="{0B34A16D-0702-47BB-B1FC-3A1A39959A67}" srcOrd="1" destOrd="0" presId="urn:microsoft.com/office/officeart/2005/8/layout/hList9"/>
    <dgm:cxn modelId="{B81BA871-E7DA-464E-9118-FD6C419B0656}" type="presParOf" srcId="{E41A842E-1057-4D95-B162-9F0A47BF9E25}" destId="{D67B62DD-4CAA-4DAA-9CF0-B4908CA3E6FC}" srcOrd="7" destOrd="0" presId="urn:microsoft.com/office/officeart/2005/8/layout/hList9"/>
    <dgm:cxn modelId="{A024B130-DB75-4895-8196-9ACD9E30DCEE}" type="presParOf" srcId="{E41A842E-1057-4D95-B162-9F0A47BF9E25}" destId="{EBE9C1FF-A4C1-44A5-973B-903260D2D5AE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B00623-689B-4065-A578-770DFEF32ECD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66EF71D0-192D-41A0-869B-2043D690BDFA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ТРУ, содержащаяся в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рекламе, каталогах,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описаниях товаров и в других предложениях, обращенных к неопределенному кругу лиц и признаваемых в соответствии с гражданским законодательством публичными офертами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58749-A91D-4058-B0A6-63641F1310AD}" type="parTrans" cxnId="{B071B6A1-1099-4011-BE89-2B793FD9FBBF}">
      <dgm:prSet/>
      <dgm:spPr/>
      <dgm:t>
        <a:bodyPr/>
        <a:lstStyle/>
        <a:p>
          <a:endParaRPr lang="ru-RU"/>
        </a:p>
      </dgm:t>
    </dgm:pt>
    <dgm:pt modelId="{7C87438E-D4B0-45DC-ADE4-8CFE077E2E89}" type="sibTrans" cxnId="{B071B6A1-1099-4011-BE89-2B793FD9FBBF}">
      <dgm:prSet/>
      <dgm:spPr/>
      <dgm:t>
        <a:bodyPr/>
        <a:lstStyle/>
        <a:p>
          <a:endParaRPr lang="ru-RU"/>
        </a:p>
      </dgm:t>
    </dgm:pt>
    <dgm:pt modelId="{8CAC813A-A5DD-4B8E-98DB-13D20C50E519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товаров, работ, услуг, содержащаяся в официальных источниках информации уполномоченных государственных органов и муниципальных органов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A3BD-8E9B-4D40-82EC-5DBC02E6D98B}" type="parTrans" cxnId="{6B3EA32E-8230-4618-ABBF-986F0C2ABF4A}">
      <dgm:prSet/>
      <dgm:spPr/>
      <dgm:t>
        <a:bodyPr/>
        <a:lstStyle/>
        <a:p>
          <a:endParaRPr lang="ru-RU"/>
        </a:p>
      </dgm:t>
    </dgm:pt>
    <dgm:pt modelId="{67DD7546-1872-4F82-ABE0-6C43B7AA823D}" type="sibTrans" cxnId="{6B3EA32E-8230-4618-ABBF-986F0C2ABF4A}">
      <dgm:prSet/>
      <dgm:spPr/>
      <dgm:t>
        <a:bodyPr/>
        <a:lstStyle/>
        <a:p>
          <a:endParaRPr lang="ru-RU"/>
        </a:p>
      </dgm:t>
    </dgm:pt>
    <dgm:pt modelId="{81520EEA-8E39-4055-9AC2-3FDE5D8B3833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информационно-ценовых агентств, общедоступные результаты изучения рынка, а также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изучения рынка, проведенного по инициативе заказчика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условии раскрытия методологии расчета цен, иные источники информации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DA11F-3237-475D-9C5F-750E80CC991A}" type="parTrans" cxnId="{4AA82B2C-1A52-4401-9C58-CFB3D0DA20C1}">
      <dgm:prSet/>
      <dgm:spPr/>
      <dgm:t>
        <a:bodyPr/>
        <a:lstStyle/>
        <a:p>
          <a:endParaRPr lang="ru-RU"/>
        </a:p>
      </dgm:t>
    </dgm:pt>
    <dgm:pt modelId="{5CF2E108-4BE7-4FAB-BE1C-EE0B0E70032E}" type="sibTrans" cxnId="{4AA82B2C-1A52-4401-9C58-CFB3D0DA20C1}">
      <dgm:prSet/>
      <dgm:spPr/>
      <dgm:t>
        <a:bodyPr/>
        <a:lstStyle/>
        <a:p>
          <a:endParaRPr lang="ru-RU"/>
        </a:p>
      </dgm:t>
    </dgm:pt>
    <dgm:pt modelId="{24A3A319-4AD9-4443-AEB2-0C6A43157491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российских биржах;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C7E73-B31B-41A0-84E7-6B9511744662}" type="parTrans" cxnId="{79657764-17FD-447E-8315-C98F443DABA5}">
      <dgm:prSet/>
      <dgm:spPr/>
      <dgm:t>
        <a:bodyPr/>
        <a:lstStyle/>
        <a:p>
          <a:endParaRPr lang="ru-RU"/>
        </a:p>
      </dgm:t>
    </dgm:pt>
    <dgm:pt modelId="{3A103E04-AA6E-4E69-B228-913ACE78B8A8}" type="sibTrans" cxnId="{79657764-17FD-447E-8315-C98F443DABA5}">
      <dgm:prSet/>
      <dgm:spPr/>
      <dgm:t>
        <a:bodyPr/>
        <a:lstStyle/>
        <a:p>
          <a:endParaRPr lang="ru-RU"/>
        </a:p>
      </dgm:t>
    </dgm:pt>
    <dgm:pt modelId="{A4598598-C69F-4812-B5CB-3EF4BC44F842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товаров, работ, услуг, </a:t>
          </a:r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содержащаяся в контрактах</a:t>
          </a:r>
        </a:p>
      </dgm:t>
    </dgm:pt>
    <dgm:pt modelId="{DA588D68-D291-4510-972C-6959602DC840}" type="parTrans" cxnId="{7C97AE9D-7F8B-4B3A-815E-94B65AC14B72}">
      <dgm:prSet/>
      <dgm:spPr/>
      <dgm:t>
        <a:bodyPr/>
        <a:lstStyle/>
        <a:p>
          <a:endParaRPr lang="ru-RU"/>
        </a:p>
      </dgm:t>
    </dgm:pt>
    <dgm:pt modelId="{D59287D0-3842-48C1-846A-8EC0F24A3B97}" type="sibTrans" cxnId="{7C97AE9D-7F8B-4B3A-815E-94B65AC14B72}">
      <dgm:prSet/>
      <dgm:spPr/>
      <dgm:t>
        <a:bodyPr/>
        <a:lstStyle/>
        <a:p>
          <a:endParaRPr lang="ru-RU"/>
        </a:p>
      </dgm:t>
    </dgm:pt>
    <dgm:pt modelId="{73FE6774-AA52-449A-AC14-04C758A8DD3A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электронных площадках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7DC23-8A92-4FFA-B23C-A46ABE061D10}" type="parTrans" cxnId="{86C109F0-E2FF-482D-ACDE-DCD3270F2F26}">
      <dgm:prSet/>
      <dgm:spPr/>
      <dgm:t>
        <a:bodyPr/>
        <a:lstStyle/>
        <a:p>
          <a:endParaRPr lang="ru-RU"/>
        </a:p>
      </dgm:t>
    </dgm:pt>
    <dgm:pt modelId="{BD7986BC-2E18-4D20-84AA-8B7D8CD9DB21}" type="sibTrans" cxnId="{86C109F0-E2FF-482D-ACDE-DCD3270F2F26}">
      <dgm:prSet/>
      <dgm:spPr/>
      <dgm:t>
        <a:bodyPr/>
        <a:lstStyle/>
        <a:p>
          <a:endParaRPr lang="ru-RU"/>
        </a:p>
      </dgm:t>
    </dgm:pt>
    <dgm:pt modelId="{54974B40-E030-407F-B905-DDAEC324D1DD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данные государственной статистической отчетности о ценах товаров, работ, услуг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F3DB5-D2D0-49A8-87B3-BBC41C37DB14}" type="parTrans" cxnId="{01542BD7-8B64-46DB-A210-C3EA57ADDD1C}">
      <dgm:prSet/>
      <dgm:spPr/>
      <dgm:t>
        <a:bodyPr/>
        <a:lstStyle/>
        <a:p>
          <a:endParaRPr lang="ru-RU"/>
        </a:p>
      </dgm:t>
    </dgm:pt>
    <dgm:pt modelId="{E9454924-746C-4963-B9FF-4986E3B20AC2}" type="sibTrans" cxnId="{01542BD7-8B64-46DB-A210-C3EA57ADDD1C}">
      <dgm:prSet/>
      <dgm:spPr/>
      <dgm:t>
        <a:bodyPr/>
        <a:lstStyle/>
        <a:p>
          <a:endParaRPr lang="ru-RU"/>
        </a:p>
      </dgm:t>
    </dgm:pt>
    <dgm:pt modelId="{AD7BC711-DC62-40A3-8C2F-3B1B9355A5E4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рыночной стоимости объектов оценки, определенной в соответствии с законодательством, регулирующим оценочную деятельность в Российской Федерации, или законодательством иностранных государств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B2E6D-1D15-48A4-8152-7D773E32BB35}" type="parTrans" cxnId="{EB85BF78-1FCD-4D91-B215-1D911D54EE23}">
      <dgm:prSet/>
      <dgm:spPr/>
      <dgm:t>
        <a:bodyPr/>
        <a:lstStyle/>
        <a:p>
          <a:endParaRPr lang="ru-RU"/>
        </a:p>
      </dgm:t>
    </dgm:pt>
    <dgm:pt modelId="{B18ABAEE-AF5B-4BB2-89C0-A8257ADCA425}" type="sibTrans" cxnId="{EB85BF78-1FCD-4D91-B215-1D911D54EE23}">
      <dgm:prSet/>
      <dgm:spPr/>
      <dgm:t>
        <a:bodyPr/>
        <a:lstStyle/>
        <a:p>
          <a:endParaRPr lang="ru-RU"/>
        </a:p>
      </dgm:t>
    </dgm:pt>
    <dgm:pt modelId="{993AA8B9-F7AE-4931-B90E-0DDEBEDDF264}" type="pres">
      <dgm:prSet presAssocID="{53B00623-689B-4065-A578-770DFEF32ECD}" presName="linearFlow" presStyleCnt="0">
        <dgm:presLayoutVars>
          <dgm:dir/>
          <dgm:resizeHandles val="exact"/>
        </dgm:presLayoutVars>
      </dgm:prSet>
      <dgm:spPr/>
    </dgm:pt>
    <dgm:pt modelId="{32284648-15D2-4569-8C92-68D3B1FC9256}" type="pres">
      <dgm:prSet presAssocID="{A4598598-C69F-4812-B5CB-3EF4BC44F842}" presName="composite" presStyleCnt="0"/>
      <dgm:spPr/>
    </dgm:pt>
    <dgm:pt modelId="{5305288F-8B87-4E9F-A3AA-BB333FB58AEF}" type="pres">
      <dgm:prSet presAssocID="{A4598598-C69F-4812-B5CB-3EF4BC44F842}" presName="imgShp" presStyleLbl="fgImgPlace1" presStyleIdx="0" presStyleCnt="8"/>
      <dgm:spPr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6004876-5FF3-4E96-A35B-B1C88C2A2AB5}" type="pres">
      <dgm:prSet presAssocID="{A4598598-C69F-4812-B5CB-3EF4BC44F842}" presName="txShp" presStyleLbl="node1" presStyleIdx="0" presStyleCnt="8">
        <dgm:presLayoutVars>
          <dgm:bulletEnabled val="1"/>
        </dgm:presLayoutVars>
      </dgm:prSet>
      <dgm:spPr/>
    </dgm:pt>
    <dgm:pt modelId="{55DC46CB-FB87-4910-93D1-987FE6079084}" type="pres">
      <dgm:prSet presAssocID="{D59287D0-3842-48C1-846A-8EC0F24A3B97}" presName="spacing" presStyleCnt="0"/>
      <dgm:spPr/>
    </dgm:pt>
    <dgm:pt modelId="{E4049135-B990-4E5B-B6CD-A3716F0969D1}" type="pres">
      <dgm:prSet presAssocID="{66EF71D0-192D-41A0-869B-2043D690BDFA}" presName="composite" presStyleCnt="0"/>
      <dgm:spPr/>
    </dgm:pt>
    <dgm:pt modelId="{5ED019A6-97BF-442E-9AD2-4B318F149A08}" type="pres">
      <dgm:prSet presAssocID="{66EF71D0-192D-41A0-869B-2043D690BDFA}" presName="imgShp" presStyleLbl="fgImgPlace1" presStyleIdx="1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335CEEE-1A2F-439C-8C4B-20738565D2A7}" type="pres">
      <dgm:prSet presAssocID="{66EF71D0-192D-41A0-869B-2043D690BDFA}" presName="txShp" presStyleLbl="node1" presStyleIdx="1" presStyleCnt="8">
        <dgm:presLayoutVars>
          <dgm:bulletEnabled val="1"/>
        </dgm:presLayoutVars>
      </dgm:prSet>
      <dgm:spPr/>
    </dgm:pt>
    <dgm:pt modelId="{CA9C493C-8313-49F5-86C4-4F8C6829246C}" type="pres">
      <dgm:prSet presAssocID="{7C87438E-D4B0-45DC-ADE4-8CFE077E2E89}" presName="spacing" presStyleCnt="0"/>
      <dgm:spPr/>
    </dgm:pt>
    <dgm:pt modelId="{6C4B118F-BDD4-4E87-8873-33F646F02C98}" type="pres">
      <dgm:prSet presAssocID="{24A3A319-4AD9-4443-AEB2-0C6A43157491}" presName="composite" presStyleCnt="0"/>
      <dgm:spPr/>
    </dgm:pt>
    <dgm:pt modelId="{0870CBED-1B5C-40A7-9A65-A0E158D77C00}" type="pres">
      <dgm:prSet presAssocID="{24A3A319-4AD9-4443-AEB2-0C6A43157491}" presName="imgShp" presStyleLbl="fgImgPlace1" presStyleIdx="2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8FF79F-E68F-4E87-AD71-FB9B87E3BEC1}" type="pres">
      <dgm:prSet presAssocID="{24A3A319-4AD9-4443-AEB2-0C6A43157491}" presName="txShp" presStyleLbl="node1" presStyleIdx="2" presStyleCnt="8">
        <dgm:presLayoutVars>
          <dgm:bulletEnabled val="1"/>
        </dgm:presLayoutVars>
      </dgm:prSet>
      <dgm:spPr/>
    </dgm:pt>
    <dgm:pt modelId="{B70DFBC6-4B42-4D53-9483-F34A0302A8BD}" type="pres">
      <dgm:prSet presAssocID="{3A103E04-AA6E-4E69-B228-913ACE78B8A8}" presName="spacing" presStyleCnt="0"/>
      <dgm:spPr/>
    </dgm:pt>
    <dgm:pt modelId="{D5029139-61FD-4515-AD7F-1F7D94018357}" type="pres">
      <dgm:prSet presAssocID="{73FE6774-AA52-449A-AC14-04C758A8DD3A}" presName="composite" presStyleCnt="0"/>
      <dgm:spPr/>
    </dgm:pt>
    <dgm:pt modelId="{7D58CBE2-B0D6-45A4-AFF1-A02A4AD61B48}" type="pres">
      <dgm:prSet presAssocID="{73FE6774-AA52-449A-AC14-04C758A8DD3A}" presName="imgShp" presStyleLbl="fgImgPlace1" presStyleIdx="3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B605748-29BD-44F5-A850-A8E60F7DE063}" type="pres">
      <dgm:prSet presAssocID="{73FE6774-AA52-449A-AC14-04C758A8DD3A}" presName="txShp" presStyleLbl="node1" presStyleIdx="3" presStyleCnt="8">
        <dgm:presLayoutVars>
          <dgm:bulletEnabled val="1"/>
        </dgm:presLayoutVars>
      </dgm:prSet>
      <dgm:spPr/>
    </dgm:pt>
    <dgm:pt modelId="{384DA03C-42EC-4201-91CE-56256E810C1A}" type="pres">
      <dgm:prSet presAssocID="{BD7986BC-2E18-4D20-84AA-8B7D8CD9DB21}" presName="spacing" presStyleCnt="0"/>
      <dgm:spPr/>
    </dgm:pt>
    <dgm:pt modelId="{6D1975C0-0234-44F2-BD91-28B63E5A6B59}" type="pres">
      <dgm:prSet presAssocID="{54974B40-E030-407F-B905-DDAEC324D1DD}" presName="composite" presStyleCnt="0"/>
      <dgm:spPr/>
    </dgm:pt>
    <dgm:pt modelId="{DD0C8C33-4EA9-4BA6-BD32-66930927B8E6}" type="pres">
      <dgm:prSet presAssocID="{54974B40-E030-407F-B905-DDAEC324D1DD}" presName="imgShp" presStyleLbl="fgImgPlace1" presStyleIdx="4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4415C80-B9D6-47FE-B8AC-0AA723B819AA}" type="pres">
      <dgm:prSet presAssocID="{54974B40-E030-407F-B905-DDAEC324D1DD}" presName="txShp" presStyleLbl="node1" presStyleIdx="4" presStyleCnt="8">
        <dgm:presLayoutVars>
          <dgm:bulletEnabled val="1"/>
        </dgm:presLayoutVars>
      </dgm:prSet>
      <dgm:spPr/>
    </dgm:pt>
    <dgm:pt modelId="{241096F0-0C5E-4659-8BD1-12ACDD274C15}" type="pres">
      <dgm:prSet presAssocID="{E9454924-746C-4963-B9FF-4986E3B20AC2}" presName="spacing" presStyleCnt="0"/>
      <dgm:spPr/>
    </dgm:pt>
    <dgm:pt modelId="{CB5B35BB-A0BD-4FC6-9A74-21C8D759A20F}" type="pres">
      <dgm:prSet presAssocID="{8CAC813A-A5DD-4B8E-98DB-13D20C50E519}" presName="composite" presStyleCnt="0"/>
      <dgm:spPr/>
    </dgm:pt>
    <dgm:pt modelId="{305BF125-CE2F-40D5-A3F8-87A8E4FE1547}" type="pres">
      <dgm:prSet presAssocID="{8CAC813A-A5DD-4B8E-98DB-13D20C50E519}" presName="imgShp" presStyleLbl="fgImgPlace1" presStyleIdx="5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0E9EAFA-1E4B-4E30-9A9D-2BC302251BE9}" type="pres">
      <dgm:prSet presAssocID="{8CAC813A-A5DD-4B8E-98DB-13D20C50E519}" presName="txShp" presStyleLbl="node1" presStyleIdx="5" presStyleCnt="8">
        <dgm:presLayoutVars>
          <dgm:bulletEnabled val="1"/>
        </dgm:presLayoutVars>
      </dgm:prSet>
      <dgm:spPr/>
    </dgm:pt>
    <dgm:pt modelId="{30BDA7F8-AB75-4F71-B70E-6C1B155B4754}" type="pres">
      <dgm:prSet presAssocID="{67DD7546-1872-4F82-ABE0-6C43B7AA823D}" presName="spacing" presStyleCnt="0"/>
      <dgm:spPr/>
    </dgm:pt>
    <dgm:pt modelId="{B2D37E54-898D-4AC8-AE53-F7F494FD12C8}" type="pres">
      <dgm:prSet presAssocID="{AD7BC711-DC62-40A3-8C2F-3B1B9355A5E4}" presName="composite" presStyleCnt="0"/>
      <dgm:spPr/>
    </dgm:pt>
    <dgm:pt modelId="{764A25EC-E142-4C3B-AEC8-20E5D83A598F}" type="pres">
      <dgm:prSet presAssocID="{AD7BC711-DC62-40A3-8C2F-3B1B9355A5E4}" presName="imgShp" presStyleLbl="fgImgPlace1" presStyleIdx="6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21282F4-0362-4BCB-9198-783091313177}" type="pres">
      <dgm:prSet presAssocID="{AD7BC711-DC62-40A3-8C2F-3B1B9355A5E4}" presName="txShp" presStyleLbl="node1" presStyleIdx="6" presStyleCnt="8">
        <dgm:presLayoutVars>
          <dgm:bulletEnabled val="1"/>
        </dgm:presLayoutVars>
      </dgm:prSet>
      <dgm:spPr/>
    </dgm:pt>
    <dgm:pt modelId="{06265553-64B4-442C-B6A8-96A5ABFAE036}" type="pres">
      <dgm:prSet presAssocID="{B18ABAEE-AF5B-4BB2-89C0-A8257ADCA425}" presName="spacing" presStyleCnt="0"/>
      <dgm:spPr/>
    </dgm:pt>
    <dgm:pt modelId="{AFE43232-2F76-4282-ABF6-D08C897D8EAF}" type="pres">
      <dgm:prSet presAssocID="{81520EEA-8E39-4055-9AC2-3FDE5D8B3833}" presName="composite" presStyleCnt="0"/>
      <dgm:spPr/>
    </dgm:pt>
    <dgm:pt modelId="{36DC6951-C133-470A-94B2-DCCC30A2EBE1}" type="pres">
      <dgm:prSet presAssocID="{81520EEA-8E39-4055-9AC2-3FDE5D8B3833}" presName="imgShp" presStyleLbl="fgImgPlace1" presStyleIdx="7" presStyleCnt="8"/>
      <dgm:spPr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2131499-6527-4666-B52B-383F26874526}" type="pres">
      <dgm:prSet presAssocID="{81520EEA-8E39-4055-9AC2-3FDE5D8B3833}" presName="txShp" presStyleLbl="node1" presStyleIdx="7" presStyleCnt="8">
        <dgm:presLayoutVars>
          <dgm:bulletEnabled val="1"/>
        </dgm:presLayoutVars>
      </dgm:prSet>
      <dgm:spPr/>
    </dgm:pt>
  </dgm:ptLst>
  <dgm:cxnLst>
    <dgm:cxn modelId="{4AA82B2C-1A52-4401-9C58-CFB3D0DA20C1}" srcId="{53B00623-689B-4065-A578-770DFEF32ECD}" destId="{81520EEA-8E39-4055-9AC2-3FDE5D8B3833}" srcOrd="7" destOrd="0" parTransId="{898DA11F-3237-475D-9C5F-750E80CC991A}" sibTransId="{5CF2E108-4BE7-4FAB-BE1C-EE0B0E70032E}"/>
    <dgm:cxn modelId="{6B3EA32E-8230-4618-ABBF-986F0C2ABF4A}" srcId="{53B00623-689B-4065-A578-770DFEF32ECD}" destId="{8CAC813A-A5DD-4B8E-98DB-13D20C50E519}" srcOrd="5" destOrd="0" parTransId="{4ED9A3BD-8E9B-4D40-82EC-5DBC02E6D98B}" sibTransId="{67DD7546-1872-4F82-ABE0-6C43B7AA823D}"/>
    <dgm:cxn modelId="{7C0B9031-1EFD-4E09-8541-1FE2BD4F8982}" type="presOf" srcId="{8CAC813A-A5DD-4B8E-98DB-13D20C50E519}" destId="{40E9EAFA-1E4B-4E30-9A9D-2BC302251BE9}" srcOrd="0" destOrd="0" presId="urn:microsoft.com/office/officeart/2005/8/layout/vList3"/>
    <dgm:cxn modelId="{79657764-17FD-447E-8315-C98F443DABA5}" srcId="{53B00623-689B-4065-A578-770DFEF32ECD}" destId="{24A3A319-4AD9-4443-AEB2-0C6A43157491}" srcOrd="2" destOrd="0" parTransId="{9C3C7E73-B31B-41A0-84E7-6B9511744662}" sibTransId="{3A103E04-AA6E-4E69-B228-913ACE78B8A8}"/>
    <dgm:cxn modelId="{AE4DA24C-E436-47AC-A24E-0C553EB94A12}" type="presOf" srcId="{53B00623-689B-4065-A578-770DFEF32ECD}" destId="{993AA8B9-F7AE-4931-B90E-0DDEBEDDF264}" srcOrd="0" destOrd="0" presId="urn:microsoft.com/office/officeart/2005/8/layout/vList3"/>
    <dgm:cxn modelId="{EB85BF78-1FCD-4D91-B215-1D911D54EE23}" srcId="{53B00623-689B-4065-A578-770DFEF32ECD}" destId="{AD7BC711-DC62-40A3-8C2F-3B1B9355A5E4}" srcOrd="6" destOrd="0" parTransId="{311B2E6D-1D15-48A4-8152-7D773E32BB35}" sibTransId="{B18ABAEE-AF5B-4BB2-89C0-A8257ADCA425}"/>
    <dgm:cxn modelId="{559EEF88-B3F6-4E98-B5B1-9C81AC05C9FB}" type="presOf" srcId="{A4598598-C69F-4812-B5CB-3EF4BC44F842}" destId="{16004876-5FF3-4E96-A35B-B1C88C2A2AB5}" srcOrd="0" destOrd="0" presId="urn:microsoft.com/office/officeart/2005/8/layout/vList3"/>
    <dgm:cxn modelId="{1DC1EB8A-2946-46BC-A30F-6E5F1FF8C04F}" type="presOf" srcId="{73FE6774-AA52-449A-AC14-04C758A8DD3A}" destId="{5B605748-29BD-44F5-A850-A8E60F7DE063}" srcOrd="0" destOrd="0" presId="urn:microsoft.com/office/officeart/2005/8/layout/vList3"/>
    <dgm:cxn modelId="{7C97AE9D-7F8B-4B3A-815E-94B65AC14B72}" srcId="{53B00623-689B-4065-A578-770DFEF32ECD}" destId="{A4598598-C69F-4812-B5CB-3EF4BC44F842}" srcOrd="0" destOrd="0" parTransId="{DA588D68-D291-4510-972C-6959602DC840}" sibTransId="{D59287D0-3842-48C1-846A-8EC0F24A3B97}"/>
    <dgm:cxn modelId="{B071B6A1-1099-4011-BE89-2B793FD9FBBF}" srcId="{53B00623-689B-4065-A578-770DFEF32ECD}" destId="{66EF71D0-192D-41A0-869B-2043D690BDFA}" srcOrd="1" destOrd="0" parTransId="{35B58749-A91D-4058-B0A6-63641F1310AD}" sibTransId="{7C87438E-D4B0-45DC-ADE4-8CFE077E2E89}"/>
    <dgm:cxn modelId="{457D67A9-E03D-46B4-8F0F-E3EB6A56A970}" type="presOf" srcId="{66EF71D0-192D-41A0-869B-2043D690BDFA}" destId="{5335CEEE-1A2F-439C-8C4B-20738565D2A7}" srcOrd="0" destOrd="0" presId="urn:microsoft.com/office/officeart/2005/8/layout/vList3"/>
    <dgm:cxn modelId="{95BD1CB4-2E6C-4D18-AA5A-57AB1DE4FCFF}" type="presOf" srcId="{81520EEA-8E39-4055-9AC2-3FDE5D8B3833}" destId="{A2131499-6527-4666-B52B-383F26874526}" srcOrd="0" destOrd="0" presId="urn:microsoft.com/office/officeart/2005/8/layout/vList3"/>
    <dgm:cxn modelId="{FBB802B7-0F3F-4466-B6CE-10190C198CB2}" type="presOf" srcId="{24A3A319-4AD9-4443-AEB2-0C6A43157491}" destId="{508FF79F-E68F-4E87-AD71-FB9B87E3BEC1}" srcOrd="0" destOrd="0" presId="urn:microsoft.com/office/officeart/2005/8/layout/vList3"/>
    <dgm:cxn modelId="{01542BD7-8B64-46DB-A210-C3EA57ADDD1C}" srcId="{53B00623-689B-4065-A578-770DFEF32ECD}" destId="{54974B40-E030-407F-B905-DDAEC324D1DD}" srcOrd="4" destOrd="0" parTransId="{B1FF3DB5-D2D0-49A8-87B3-BBC41C37DB14}" sibTransId="{E9454924-746C-4963-B9FF-4986E3B20AC2}"/>
    <dgm:cxn modelId="{A2D8BEE9-D5BE-4806-AEFB-4C732369EC3F}" type="presOf" srcId="{AD7BC711-DC62-40A3-8C2F-3B1B9355A5E4}" destId="{621282F4-0362-4BCB-9198-783091313177}" srcOrd="0" destOrd="0" presId="urn:microsoft.com/office/officeart/2005/8/layout/vList3"/>
    <dgm:cxn modelId="{86C109F0-E2FF-482D-ACDE-DCD3270F2F26}" srcId="{53B00623-689B-4065-A578-770DFEF32ECD}" destId="{73FE6774-AA52-449A-AC14-04C758A8DD3A}" srcOrd="3" destOrd="0" parTransId="{95F7DC23-8A92-4FFA-B23C-A46ABE061D10}" sibTransId="{BD7986BC-2E18-4D20-84AA-8B7D8CD9DB21}"/>
    <dgm:cxn modelId="{7B73D7FC-9280-4CCE-99D0-FC61575E7B8F}" type="presOf" srcId="{54974B40-E030-407F-B905-DDAEC324D1DD}" destId="{E4415C80-B9D6-47FE-B8AC-0AA723B819AA}" srcOrd="0" destOrd="0" presId="urn:microsoft.com/office/officeart/2005/8/layout/vList3"/>
    <dgm:cxn modelId="{D1D1C2DD-0A4F-4A02-AEED-A1657DB048E6}" type="presParOf" srcId="{993AA8B9-F7AE-4931-B90E-0DDEBEDDF264}" destId="{32284648-15D2-4569-8C92-68D3B1FC9256}" srcOrd="0" destOrd="0" presId="urn:microsoft.com/office/officeart/2005/8/layout/vList3"/>
    <dgm:cxn modelId="{C348129E-3A23-4F21-B3BA-58AA8A5E1BD1}" type="presParOf" srcId="{32284648-15D2-4569-8C92-68D3B1FC9256}" destId="{5305288F-8B87-4E9F-A3AA-BB333FB58AEF}" srcOrd="0" destOrd="0" presId="urn:microsoft.com/office/officeart/2005/8/layout/vList3"/>
    <dgm:cxn modelId="{EB86EBD8-E478-4785-AA32-462BBBB9437B}" type="presParOf" srcId="{32284648-15D2-4569-8C92-68D3B1FC9256}" destId="{16004876-5FF3-4E96-A35B-B1C88C2A2AB5}" srcOrd="1" destOrd="0" presId="urn:microsoft.com/office/officeart/2005/8/layout/vList3"/>
    <dgm:cxn modelId="{2E299CEF-AB95-421F-9FD0-AE1DD1DACF79}" type="presParOf" srcId="{993AA8B9-F7AE-4931-B90E-0DDEBEDDF264}" destId="{55DC46CB-FB87-4910-93D1-987FE6079084}" srcOrd="1" destOrd="0" presId="urn:microsoft.com/office/officeart/2005/8/layout/vList3"/>
    <dgm:cxn modelId="{F346A1EC-CF23-4447-A73E-70AD523521DE}" type="presParOf" srcId="{993AA8B9-F7AE-4931-B90E-0DDEBEDDF264}" destId="{E4049135-B990-4E5B-B6CD-A3716F0969D1}" srcOrd="2" destOrd="0" presId="urn:microsoft.com/office/officeart/2005/8/layout/vList3"/>
    <dgm:cxn modelId="{2BE50A8B-8A41-45BD-90F7-B5E3DD6AFF84}" type="presParOf" srcId="{E4049135-B990-4E5B-B6CD-A3716F0969D1}" destId="{5ED019A6-97BF-442E-9AD2-4B318F149A08}" srcOrd="0" destOrd="0" presId="urn:microsoft.com/office/officeart/2005/8/layout/vList3"/>
    <dgm:cxn modelId="{E7DC4CD9-1938-4D14-97D4-0C6915049A59}" type="presParOf" srcId="{E4049135-B990-4E5B-B6CD-A3716F0969D1}" destId="{5335CEEE-1A2F-439C-8C4B-20738565D2A7}" srcOrd="1" destOrd="0" presId="urn:microsoft.com/office/officeart/2005/8/layout/vList3"/>
    <dgm:cxn modelId="{6962260D-A3C1-4D0F-A137-778C0A57D4C7}" type="presParOf" srcId="{993AA8B9-F7AE-4931-B90E-0DDEBEDDF264}" destId="{CA9C493C-8313-49F5-86C4-4F8C6829246C}" srcOrd="3" destOrd="0" presId="urn:microsoft.com/office/officeart/2005/8/layout/vList3"/>
    <dgm:cxn modelId="{1E5F3CF1-5FC0-4D61-842A-A05FC8B047F0}" type="presParOf" srcId="{993AA8B9-F7AE-4931-B90E-0DDEBEDDF264}" destId="{6C4B118F-BDD4-4E87-8873-33F646F02C98}" srcOrd="4" destOrd="0" presId="urn:microsoft.com/office/officeart/2005/8/layout/vList3"/>
    <dgm:cxn modelId="{E4FA605C-D3E3-4B81-917F-FBCF94C8FFDB}" type="presParOf" srcId="{6C4B118F-BDD4-4E87-8873-33F646F02C98}" destId="{0870CBED-1B5C-40A7-9A65-A0E158D77C00}" srcOrd="0" destOrd="0" presId="urn:microsoft.com/office/officeart/2005/8/layout/vList3"/>
    <dgm:cxn modelId="{96888005-A589-4EFA-81CC-A3D07CBFA96B}" type="presParOf" srcId="{6C4B118F-BDD4-4E87-8873-33F646F02C98}" destId="{508FF79F-E68F-4E87-AD71-FB9B87E3BEC1}" srcOrd="1" destOrd="0" presId="urn:microsoft.com/office/officeart/2005/8/layout/vList3"/>
    <dgm:cxn modelId="{8C682884-7A7E-4D91-8041-2310303D777C}" type="presParOf" srcId="{993AA8B9-F7AE-4931-B90E-0DDEBEDDF264}" destId="{B70DFBC6-4B42-4D53-9483-F34A0302A8BD}" srcOrd="5" destOrd="0" presId="urn:microsoft.com/office/officeart/2005/8/layout/vList3"/>
    <dgm:cxn modelId="{D9BD4816-1E76-4F2A-AA3B-9644F1266F41}" type="presParOf" srcId="{993AA8B9-F7AE-4931-B90E-0DDEBEDDF264}" destId="{D5029139-61FD-4515-AD7F-1F7D94018357}" srcOrd="6" destOrd="0" presId="urn:microsoft.com/office/officeart/2005/8/layout/vList3"/>
    <dgm:cxn modelId="{511A403E-2CED-4470-A1D9-D5A1564DF444}" type="presParOf" srcId="{D5029139-61FD-4515-AD7F-1F7D94018357}" destId="{7D58CBE2-B0D6-45A4-AFF1-A02A4AD61B48}" srcOrd="0" destOrd="0" presId="urn:microsoft.com/office/officeart/2005/8/layout/vList3"/>
    <dgm:cxn modelId="{250F19EC-4089-4EE8-AA8C-2B5936533CB6}" type="presParOf" srcId="{D5029139-61FD-4515-AD7F-1F7D94018357}" destId="{5B605748-29BD-44F5-A850-A8E60F7DE063}" srcOrd="1" destOrd="0" presId="urn:microsoft.com/office/officeart/2005/8/layout/vList3"/>
    <dgm:cxn modelId="{E4790154-9D05-4791-9541-5C5131B03DB3}" type="presParOf" srcId="{993AA8B9-F7AE-4931-B90E-0DDEBEDDF264}" destId="{384DA03C-42EC-4201-91CE-56256E810C1A}" srcOrd="7" destOrd="0" presId="urn:microsoft.com/office/officeart/2005/8/layout/vList3"/>
    <dgm:cxn modelId="{927E2E2C-88F8-4035-AAA6-502EF5E4D3F8}" type="presParOf" srcId="{993AA8B9-F7AE-4931-B90E-0DDEBEDDF264}" destId="{6D1975C0-0234-44F2-BD91-28B63E5A6B59}" srcOrd="8" destOrd="0" presId="urn:microsoft.com/office/officeart/2005/8/layout/vList3"/>
    <dgm:cxn modelId="{04BAE14B-8CC9-4344-ACA2-1E9CF754DB07}" type="presParOf" srcId="{6D1975C0-0234-44F2-BD91-28B63E5A6B59}" destId="{DD0C8C33-4EA9-4BA6-BD32-66930927B8E6}" srcOrd="0" destOrd="0" presId="urn:microsoft.com/office/officeart/2005/8/layout/vList3"/>
    <dgm:cxn modelId="{5CD5282C-C1CA-41F0-AB4A-EE2F91B5BFDE}" type="presParOf" srcId="{6D1975C0-0234-44F2-BD91-28B63E5A6B59}" destId="{E4415C80-B9D6-47FE-B8AC-0AA723B819AA}" srcOrd="1" destOrd="0" presId="urn:microsoft.com/office/officeart/2005/8/layout/vList3"/>
    <dgm:cxn modelId="{2269E106-0220-4C99-8B59-CE095DA0D6F6}" type="presParOf" srcId="{993AA8B9-F7AE-4931-B90E-0DDEBEDDF264}" destId="{241096F0-0C5E-4659-8BD1-12ACDD274C15}" srcOrd="9" destOrd="0" presId="urn:microsoft.com/office/officeart/2005/8/layout/vList3"/>
    <dgm:cxn modelId="{7500F91C-41BC-44D2-9BFB-A5373E761A77}" type="presParOf" srcId="{993AA8B9-F7AE-4931-B90E-0DDEBEDDF264}" destId="{CB5B35BB-A0BD-4FC6-9A74-21C8D759A20F}" srcOrd="10" destOrd="0" presId="urn:microsoft.com/office/officeart/2005/8/layout/vList3"/>
    <dgm:cxn modelId="{6BB86AA6-D925-4FED-BB93-D60E705E7BB4}" type="presParOf" srcId="{CB5B35BB-A0BD-4FC6-9A74-21C8D759A20F}" destId="{305BF125-CE2F-40D5-A3F8-87A8E4FE1547}" srcOrd="0" destOrd="0" presId="urn:microsoft.com/office/officeart/2005/8/layout/vList3"/>
    <dgm:cxn modelId="{903AFDE0-B955-4F06-A7BB-36D9059F7331}" type="presParOf" srcId="{CB5B35BB-A0BD-4FC6-9A74-21C8D759A20F}" destId="{40E9EAFA-1E4B-4E30-9A9D-2BC302251BE9}" srcOrd="1" destOrd="0" presId="urn:microsoft.com/office/officeart/2005/8/layout/vList3"/>
    <dgm:cxn modelId="{77D9EF86-4B8D-4CF4-A092-3B1AEAB7FC0A}" type="presParOf" srcId="{993AA8B9-F7AE-4931-B90E-0DDEBEDDF264}" destId="{30BDA7F8-AB75-4F71-B70E-6C1B155B4754}" srcOrd="11" destOrd="0" presId="urn:microsoft.com/office/officeart/2005/8/layout/vList3"/>
    <dgm:cxn modelId="{322BF7BC-B0C2-42FD-B633-228E5EF2EA62}" type="presParOf" srcId="{993AA8B9-F7AE-4931-B90E-0DDEBEDDF264}" destId="{B2D37E54-898D-4AC8-AE53-F7F494FD12C8}" srcOrd="12" destOrd="0" presId="urn:microsoft.com/office/officeart/2005/8/layout/vList3"/>
    <dgm:cxn modelId="{46EF8B29-AD1E-472A-9C4F-CC9A002A683E}" type="presParOf" srcId="{B2D37E54-898D-4AC8-AE53-F7F494FD12C8}" destId="{764A25EC-E142-4C3B-AEC8-20E5D83A598F}" srcOrd="0" destOrd="0" presId="urn:microsoft.com/office/officeart/2005/8/layout/vList3"/>
    <dgm:cxn modelId="{8CF89BFE-DB79-4349-AD05-1F467CF0BE65}" type="presParOf" srcId="{B2D37E54-898D-4AC8-AE53-F7F494FD12C8}" destId="{621282F4-0362-4BCB-9198-783091313177}" srcOrd="1" destOrd="0" presId="urn:microsoft.com/office/officeart/2005/8/layout/vList3"/>
    <dgm:cxn modelId="{C87C5436-3F78-4D5D-BDAC-975805E4E29B}" type="presParOf" srcId="{993AA8B9-F7AE-4931-B90E-0DDEBEDDF264}" destId="{06265553-64B4-442C-B6A8-96A5ABFAE036}" srcOrd="13" destOrd="0" presId="urn:microsoft.com/office/officeart/2005/8/layout/vList3"/>
    <dgm:cxn modelId="{D9D3477E-FCD2-41C3-954B-F4FCBA9D163D}" type="presParOf" srcId="{993AA8B9-F7AE-4931-B90E-0DDEBEDDF264}" destId="{AFE43232-2F76-4282-ABF6-D08C897D8EAF}" srcOrd="14" destOrd="0" presId="urn:microsoft.com/office/officeart/2005/8/layout/vList3"/>
    <dgm:cxn modelId="{F5734E53-0BB7-451F-9C31-3B8D4D4F05AF}" type="presParOf" srcId="{AFE43232-2F76-4282-ABF6-D08C897D8EAF}" destId="{36DC6951-C133-470A-94B2-DCCC30A2EBE1}" srcOrd="0" destOrd="0" presId="urn:microsoft.com/office/officeart/2005/8/layout/vList3"/>
    <dgm:cxn modelId="{5DB11040-C326-4836-9368-D230B9922165}" type="presParOf" srcId="{AFE43232-2F76-4282-ABF6-D08C897D8EAF}" destId="{A2131499-6527-4666-B52B-383F268745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D6465D-45F6-4B50-8689-7D9C11DA353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384EC-3E6B-4461-BBB3-1177FA0FAAE5}">
      <dgm:prSet custT="1"/>
      <dgm:spPr/>
      <dgm:t>
        <a:bodyPr/>
        <a:lstStyle/>
        <a:p>
          <a:r>
            <a:rPr lang="ru-RU" sz="1400" b="0" dirty="0"/>
            <a:t>- подробное описание объекта закупки, включая указание единицы измерения, количества товара, объема работы или услуги;</a:t>
          </a:r>
          <a:endParaRPr lang="ru-RU" sz="1400" dirty="0"/>
        </a:p>
      </dgm:t>
    </dgm:pt>
    <dgm:pt modelId="{5992F676-D446-4205-BF29-EBAD9FAEF3C7}" type="parTrans" cxnId="{26AF1A53-4D4B-4AC0-87BE-071ADBF2D08F}">
      <dgm:prSet/>
      <dgm:spPr/>
      <dgm:t>
        <a:bodyPr/>
        <a:lstStyle/>
        <a:p>
          <a:endParaRPr lang="ru-RU"/>
        </a:p>
      </dgm:t>
    </dgm:pt>
    <dgm:pt modelId="{36C91499-70E2-40C9-93A9-86867C1649B9}" type="sibTrans" cxnId="{26AF1A53-4D4B-4AC0-87BE-071ADBF2D08F}">
      <dgm:prSet/>
      <dgm:spPr/>
      <dgm:t>
        <a:bodyPr/>
        <a:lstStyle/>
        <a:p>
          <a:endParaRPr lang="ru-RU"/>
        </a:p>
      </dgm:t>
    </dgm:pt>
    <dgm:pt modelId="{42441BB3-7885-40DB-AE4A-11DCF959E0EE}">
      <dgm:prSet/>
      <dgm:spPr/>
      <dgm:t>
        <a:bodyPr/>
        <a:lstStyle/>
        <a:p>
          <a:r>
            <a:rPr lang="ru-RU" b="0"/>
            <a:t>- перечень сведений, необходимых для определения идентичности или однородности товара, работы, услуги, предлагаемых поставщиком (подрядчиком, исполнителем);</a:t>
          </a:r>
          <a:endParaRPr lang="ru-RU" dirty="0"/>
        </a:p>
      </dgm:t>
    </dgm:pt>
    <dgm:pt modelId="{7DB088AE-829B-4974-9AB2-8186FF8C39EE}" type="parTrans" cxnId="{DC2B5D4A-CE83-4088-8B86-B23ADFD02B52}">
      <dgm:prSet/>
      <dgm:spPr/>
      <dgm:t>
        <a:bodyPr/>
        <a:lstStyle/>
        <a:p>
          <a:endParaRPr lang="ru-RU"/>
        </a:p>
      </dgm:t>
    </dgm:pt>
    <dgm:pt modelId="{0FE2B9B5-5A68-4BD6-B39C-0C310847A56B}" type="sibTrans" cxnId="{DC2B5D4A-CE83-4088-8B86-B23ADFD02B52}">
      <dgm:prSet/>
      <dgm:spPr/>
      <dgm:t>
        <a:bodyPr/>
        <a:lstStyle/>
        <a:p>
          <a:endParaRPr lang="ru-RU"/>
        </a:p>
      </dgm:t>
    </dgm:pt>
    <dgm:pt modelId="{596595AC-C60A-4B0C-BE28-ACA0B24F160D}">
      <dgm:prSet/>
      <dgm:spPr/>
      <dgm:t>
        <a:bodyPr/>
        <a:lstStyle/>
        <a:p>
          <a:r>
            <a:rPr lang="ru-RU" b="0"/>
            <a:t>- основные условия исполнения контракта, заключаемого по результатам закупки, включая требования к порядку поставки продукции, выполнению работ, оказанию услуг, предполагаемые сроки проведения закупки, порядок оплаты, размер обеспечения исполнения контракта, требования к гарантийному сроку товара, работы, услуги и (или) объему предоставления гарантий их качества;</a:t>
          </a:r>
          <a:endParaRPr lang="ru-RU" dirty="0"/>
        </a:p>
      </dgm:t>
    </dgm:pt>
    <dgm:pt modelId="{A478E990-2492-4F7E-BA57-6DD1B01BFB50}" type="parTrans" cxnId="{03632419-AD59-4C8F-8B11-282BDA434814}">
      <dgm:prSet/>
      <dgm:spPr/>
      <dgm:t>
        <a:bodyPr/>
        <a:lstStyle/>
        <a:p>
          <a:endParaRPr lang="ru-RU"/>
        </a:p>
      </dgm:t>
    </dgm:pt>
    <dgm:pt modelId="{43EFA008-657E-4074-A989-7FA603A030DE}" type="sibTrans" cxnId="{03632419-AD59-4C8F-8B11-282BDA434814}">
      <dgm:prSet/>
      <dgm:spPr/>
      <dgm:t>
        <a:bodyPr/>
        <a:lstStyle/>
        <a:p>
          <a:endParaRPr lang="ru-RU"/>
        </a:p>
      </dgm:t>
    </dgm:pt>
    <dgm:pt modelId="{3B114BAC-F913-4FC1-9856-2B18CF2425F6}">
      <dgm:prSet/>
      <dgm:spPr/>
      <dgm:t>
        <a:bodyPr/>
        <a:lstStyle/>
        <a:p>
          <a:r>
            <a:rPr lang="ru-RU" b="0"/>
            <a:t>- сроки предоставления ценовой информации;</a:t>
          </a:r>
          <a:endParaRPr lang="ru-RU"/>
        </a:p>
      </dgm:t>
    </dgm:pt>
    <dgm:pt modelId="{24BAD33E-2922-482F-92AF-818FCA00D96A}" type="parTrans" cxnId="{FE16FEAC-DE43-424C-8695-4D2509F702EF}">
      <dgm:prSet/>
      <dgm:spPr/>
      <dgm:t>
        <a:bodyPr/>
        <a:lstStyle/>
        <a:p>
          <a:endParaRPr lang="ru-RU"/>
        </a:p>
      </dgm:t>
    </dgm:pt>
    <dgm:pt modelId="{01BEEF24-94DB-4F57-B28B-E5974637A4A4}" type="sibTrans" cxnId="{FE16FEAC-DE43-424C-8695-4D2509F702EF}">
      <dgm:prSet/>
      <dgm:spPr/>
      <dgm:t>
        <a:bodyPr/>
        <a:lstStyle/>
        <a:p>
          <a:endParaRPr lang="ru-RU"/>
        </a:p>
      </dgm:t>
    </dgm:pt>
    <dgm:pt modelId="{E5125DBE-9922-43B3-8317-C177A1610B83}">
      <dgm:prSet/>
      <dgm:spPr/>
      <dgm:t>
        <a:bodyPr/>
        <a:lstStyle/>
        <a:p>
          <a:r>
            <a:rPr lang="ru-RU" b="0" dirty="0"/>
            <a:t>- информацию о том, что проведение данной процедуры сбора информации не влечет за собой возникновения каких-либо обязательств заказчика;</a:t>
          </a:r>
          <a:endParaRPr lang="ru-RU" dirty="0"/>
        </a:p>
      </dgm:t>
    </dgm:pt>
    <dgm:pt modelId="{40B4C6E9-3364-4756-9D5D-420357708F60}" type="parTrans" cxnId="{91466E92-C342-460E-9262-AE212CE6E950}">
      <dgm:prSet/>
      <dgm:spPr/>
      <dgm:t>
        <a:bodyPr/>
        <a:lstStyle/>
        <a:p>
          <a:endParaRPr lang="ru-RU"/>
        </a:p>
      </dgm:t>
    </dgm:pt>
    <dgm:pt modelId="{2925D95B-6060-47E6-8005-111C9C3B0668}" type="sibTrans" cxnId="{91466E92-C342-460E-9262-AE212CE6E950}">
      <dgm:prSet/>
      <dgm:spPr/>
      <dgm:t>
        <a:bodyPr/>
        <a:lstStyle/>
        <a:p>
          <a:endParaRPr lang="ru-RU"/>
        </a:p>
      </dgm:t>
    </dgm:pt>
    <dgm:pt modelId="{368F8CF6-FD6F-4E8E-BE6D-063268F7F188}">
      <dgm:prSet/>
      <dgm:spPr/>
      <dgm:t>
        <a:bodyPr/>
        <a:lstStyle/>
        <a:p>
          <a:r>
            <a:rPr lang="ru-RU" b="0"/>
            <a:t>- указание о том, что в ответе на запрос должны быть однозначно определены цена единицы товара, работы, услуги и общая цена контракта на условиях, указанных в запросе, срок действия предлагаемой цены, расчет такой цены, содержащий стоимость единицы товара, работы, услуги, стоимость поставки товара, стоимость иных накладных расходов, влияющих на общую стоимость ценового предложения, с целью предупреждения намеренного завышения или занижения цен товаров, работ, услуг.</a:t>
          </a:r>
          <a:endParaRPr lang="ru-RU" dirty="0"/>
        </a:p>
      </dgm:t>
    </dgm:pt>
    <dgm:pt modelId="{849A2D03-D178-44F9-944A-3C587B655091}" type="parTrans" cxnId="{80D3E2BF-2559-4506-92FB-8205B0C602A4}">
      <dgm:prSet/>
      <dgm:spPr/>
      <dgm:t>
        <a:bodyPr/>
        <a:lstStyle/>
        <a:p>
          <a:endParaRPr lang="ru-RU"/>
        </a:p>
      </dgm:t>
    </dgm:pt>
    <dgm:pt modelId="{8C2937B8-D402-4E48-A088-1473300140CC}" type="sibTrans" cxnId="{80D3E2BF-2559-4506-92FB-8205B0C602A4}">
      <dgm:prSet/>
      <dgm:spPr/>
      <dgm:t>
        <a:bodyPr/>
        <a:lstStyle/>
        <a:p>
          <a:endParaRPr lang="ru-RU"/>
        </a:p>
      </dgm:t>
    </dgm:pt>
    <dgm:pt modelId="{2FAEC1E0-CB5F-4A03-993F-80881060CF4A}" type="pres">
      <dgm:prSet presAssocID="{CFD6465D-45F6-4B50-8689-7D9C11DA3533}" presName="linear" presStyleCnt="0">
        <dgm:presLayoutVars>
          <dgm:animLvl val="lvl"/>
          <dgm:resizeHandles val="exact"/>
        </dgm:presLayoutVars>
      </dgm:prSet>
      <dgm:spPr/>
    </dgm:pt>
    <dgm:pt modelId="{816542D3-FF3F-4F11-9BC1-A25BC552C95A}" type="pres">
      <dgm:prSet presAssocID="{73C384EC-3E6B-4461-BBB3-1177FA0FAAE5}" presName="parentText" presStyleLbl="node1" presStyleIdx="0" presStyleCnt="6" custScaleY="11882">
        <dgm:presLayoutVars>
          <dgm:chMax val="0"/>
          <dgm:bulletEnabled val="1"/>
        </dgm:presLayoutVars>
      </dgm:prSet>
      <dgm:spPr/>
    </dgm:pt>
    <dgm:pt modelId="{219CF68D-FA2B-46E3-9473-569AA6D84113}" type="pres">
      <dgm:prSet presAssocID="{36C91499-70E2-40C9-93A9-86867C1649B9}" presName="spacer" presStyleCnt="0"/>
      <dgm:spPr/>
    </dgm:pt>
    <dgm:pt modelId="{DB050F75-FD66-4945-8666-67AAB540D2DA}" type="pres">
      <dgm:prSet presAssocID="{42441BB3-7885-40DB-AE4A-11DCF959E0EE}" presName="parentText" presStyleLbl="node1" presStyleIdx="1" presStyleCnt="6" custScaleY="13424">
        <dgm:presLayoutVars>
          <dgm:chMax val="0"/>
          <dgm:bulletEnabled val="1"/>
        </dgm:presLayoutVars>
      </dgm:prSet>
      <dgm:spPr/>
    </dgm:pt>
    <dgm:pt modelId="{735395AD-96DE-4B36-9FF0-4C3D1ED8ABB9}" type="pres">
      <dgm:prSet presAssocID="{0FE2B9B5-5A68-4BD6-B39C-0C310847A56B}" presName="spacer" presStyleCnt="0"/>
      <dgm:spPr/>
    </dgm:pt>
    <dgm:pt modelId="{A6354B08-4DE8-4A59-9C1D-E5940E3F751F}" type="pres">
      <dgm:prSet presAssocID="{596595AC-C60A-4B0C-BE28-ACA0B24F160D}" presName="parentText" presStyleLbl="node1" presStyleIdx="2" presStyleCnt="6" custScaleY="20907">
        <dgm:presLayoutVars>
          <dgm:chMax val="0"/>
          <dgm:bulletEnabled val="1"/>
        </dgm:presLayoutVars>
      </dgm:prSet>
      <dgm:spPr/>
    </dgm:pt>
    <dgm:pt modelId="{EE9B06C2-09DA-4A2B-B296-F944303E8AE8}" type="pres">
      <dgm:prSet presAssocID="{43EFA008-657E-4074-A989-7FA603A030DE}" presName="spacer" presStyleCnt="0"/>
      <dgm:spPr/>
    </dgm:pt>
    <dgm:pt modelId="{4F94905B-8FFD-4E94-89F3-A1138D75297E}" type="pres">
      <dgm:prSet presAssocID="{3B114BAC-F913-4FC1-9856-2B18CF2425F6}" presName="parentText" presStyleLbl="node1" presStyleIdx="3" presStyleCnt="6" custScaleY="9838">
        <dgm:presLayoutVars>
          <dgm:chMax val="0"/>
          <dgm:bulletEnabled val="1"/>
        </dgm:presLayoutVars>
      </dgm:prSet>
      <dgm:spPr/>
    </dgm:pt>
    <dgm:pt modelId="{01E1D2CF-8EE3-4AFC-9E81-0A24AB1F8B67}" type="pres">
      <dgm:prSet presAssocID="{01BEEF24-94DB-4F57-B28B-E5974637A4A4}" presName="spacer" presStyleCnt="0"/>
      <dgm:spPr/>
    </dgm:pt>
    <dgm:pt modelId="{0707C68B-5503-4313-95CD-06BD617A76AF}" type="pres">
      <dgm:prSet presAssocID="{E5125DBE-9922-43B3-8317-C177A1610B83}" presName="parentText" presStyleLbl="node1" presStyleIdx="4" presStyleCnt="6" custScaleY="11524">
        <dgm:presLayoutVars>
          <dgm:chMax val="0"/>
          <dgm:bulletEnabled val="1"/>
        </dgm:presLayoutVars>
      </dgm:prSet>
      <dgm:spPr/>
    </dgm:pt>
    <dgm:pt modelId="{76EF52E3-582F-43F4-AA77-78E19EF2702B}" type="pres">
      <dgm:prSet presAssocID="{2925D95B-6060-47E6-8005-111C9C3B0668}" presName="spacer" presStyleCnt="0"/>
      <dgm:spPr/>
    </dgm:pt>
    <dgm:pt modelId="{C3D946BC-B474-4ED7-832D-7D77D587F196}" type="pres">
      <dgm:prSet presAssocID="{368F8CF6-FD6F-4E8E-BE6D-063268F7F188}" presName="parentText" presStyleLbl="node1" presStyleIdx="5" presStyleCnt="6" custScaleY="21362">
        <dgm:presLayoutVars>
          <dgm:chMax val="0"/>
          <dgm:bulletEnabled val="1"/>
        </dgm:presLayoutVars>
      </dgm:prSet>
      <dgm:spPr/>
    </dgm:pt>
  </dgm:ptLst>
  <dgm:cxnLst>
    <dgm:cxn modelId="{BF70CF0F-C7BE-4A8C-89F1-CD5FE6D54A1E}" type="presOf" srcId="{CFD6465D-45F6-4B50-8689-7D9C11DA3533}" destId="{2FAEC1E0-CB5F-4A03-993F-80881060CF4A}" srcOrd="0" destOrd="0" presId="urn:microsoft.com/office/officeart/2005/8/layout/vList2"/>
    <dgm:cxn modelId="{163C8216-067F-4B96-87F8-ABB9E64D0F18}" type="presOf" srcId="{E5125DBE-9922-43B3-8317-C177A1610B83}" destId="{0707C68B-5503-4313-95CD-06BD617A76AF}" srcOrd="0" destOrd="0" presId="urn:microsoft.com/office/officeart/2005/8/layout/vList2"/>
    <dgm:cxn modelId="{03632419-AD59-4C8F-8B11-282BDA434814}" srcId="{CFD6465D-45F6-4B50-8689-7D9C11DA3533}" destId="{596595AC-C60A-4B0C-BE28-ACA0B24F160D}" srcOrd="2" destOrd="0" parTransId="{A478E990-2492-4F7E-BA57-6DD1B01BFB50}" sibTransId="{43EFA008-657E-4074-A989-7FA603A030DE}"/>
    <dgm:cxn modelId="{F149513D-C798-4252-8773-8C7A9BA6C066}" type="presOf" srcId="{3B114BAC-F913-4FC1-9856-2B18CF2425F6}" destId="{4F94905B-8FFD-4E94-89F3-A1138D75297E}" srcOrd="0" destOrd="0" presId="urn:microsoft.com/office/officeart/2005/8/layout/vList2"/>
    <dgm:cxn modelId="{0A1EC749-FC1A-46E7-973E-E360D134B21F}" type="presOf" srcId="{42441BB3-7885-40DB-AE4A-11DCF959E0EE}" destId="{DB050F75-FD66-4945-8666-67AAB540D2DA}" srcOrd="0" destOrd="0" presId="urn:microsoft.com/office/officeart/2005/8/layout/vList2"/>
    <dgm:cxn modelId="{DC2B5D4A-CE83-4088-8B86-B23ADFD02B52}" srcId="{CFD6465D-45F6-4B50-8689-7D9C11DA3533}" destId="{42441BB3-7885-40DB-AE4A-11DCF959E0EE}" srcOrd="1" destOrd="0" parTransId="{7DB088AE-829B-4974-9AB2-8186FF8C39EE}" sibTransId="{0FE2B9B5-5A68-4BD6-B39C-0C310847A56B}"/>
    <dgm:cxn modelId="{26AF1A53-4D4B-4AC0-87BE-071ADBF2D08F}" srcId="{CFD6465D-45F6-4B50-8689-7D9C11DA3533}" destId="{73C384EC-3E6B-4461-BBB3-1177FA0FAAE5}" srcOrd="0" destOrd="0" parTransId="{5992F676-D446-4205-BF29-EBAD9FAEF3C7}" sibTransId="{36C91499-70E2-40C9-93A9-86867C1649B9}"/>
    <dgm:cxn modelId="{91466E92-C342-460E-9262-AE212CE6E950}" srcId="{CFD6465D-45F6-4B50-8689-7D9C11DA3533}" destId="{E5125DBE-9922-43B3-8317-C177A1610B83}" srcOrd="4" destOrd="0" parTransId="{40B4C6E9-3364-4756-9D5D-420357708F60}" sibTransId="{2925D95B-6060-47E6-8005-111C9C3B0668}"/>
    <dgm:cxn modelId="{36C9FBAA-42B6-45A0-AD2D-BB2BE7C622AE}" type="presOf" srcId="{596595AC-C60A-4B0C-BE28-ACA0B24F160D}" destId="{A6354B08-4DE8-4A59-9C1D-E5940E3F751F}" srcOrd="0" destOrd="0" presId="urn:microsoft.com/office/officeart/2005/8/layout/vList2"/>
    <dgm:cxn modelId="{FE16FEAC-DE43-424C-8695-4D2509F702EF}" srcId="{CFD6465D-45F6-4B50-8689-7D9C11DA3533}" destId="{3B114BAC-F913-4FC1-9856-2B18CF2425F6}" srcOrd="3" destOrd="0" parTransId="{24BAD33E-2922-482F-92AF-818FCA00D96A}" sibTransId="{01BEEF24-94DB-4F57-B28B-E5974637A4A4}"/>
    <dgm:cxn modelId="{C6AB67AF-5035-4BEB-B298-4F979A30EA9B}" type="presOf" srcId="{73C384EC-3E6B-4461-BBB3-1177FA0FAAE5}" destId="{816542D3-FF3F-4F11-9BC1-A25BC552C95A}" srcOrd="0" destOrd="0" presId="urn:microsoft.com/office/officeart/2005/8/layout/vList2"/>
    <dgm:cxn modelId="{615219B4-B8C2-47CF-AC7B-09648EBD48B6}" type="presOf" srcId="{368F8CF6-FD6F-4E8E-BE6D-063268F7F188}" destId="{C3D946BC-B474-4ED7-832D-7D77D587F196}" srcOrd="0" destOrd="0" presId="urn:microsoft.com/office/officeart/2005/8/layout/vList2"/>
    <dgm:cxn modelId="{80D3E2BF-2559-4506-92FB-8205B0C602A4}" srcId="{CFD6465D-45F6-4B50-8689-7D9C11DA3533}" destId="{368F8CF6-FD6F-4E8E-BE6D-063268F7F188}" srcOrd="5" destOrd="0" parTransId="{849A2D03-D178-44F9-944A-3C587B655091}" sibTransId="{8C2937B8-D402-4E48-A088-1473300140CC}"/>
    <dgm:cxn modelId="{A5903D40-71EB-4207-A407-98397418FF09}" type="presParOf" srcId="{2FAEC1E0-CB5F-4A03-993F-80881060CF4A}" destId="{816542D3-FF3F-4F11-9BC1-A25BC552C95A}" srcOrd="0" destOrd="0" presId="urn:microsoft.com/office/officeart/2005/8/layout/vList2"/>
    <dgm:cxn modelId="{A9DB2645-AC7C-4CAE-BFA2-9EE71962B6CA}" type="presParOf" srcId="{2FAEC1E0-CB5F-4A03-993F-80881060CF4A}" destId="{219CF68D-FA2B-46E3-9473-569AA6D84113}" srcOrd="1" destOrd="0" presId="urn:microsoft.com/office/officeart/2005/8/layout/vList2"/>
    <dgm:cxn modelId="{B7424044-5FA8-4537-B7E5-BC40A1BC450A}" type="presParOf" srcId="{2FAEC1E0-CB5F-4A03-993F-80881060CF4A}" destId="{DB050F75-FD66-4945-8666-67AAB540D2DA}" srcOrd="2" destOrd="0" presId="urn:microsoft.com/office/officeart/2005/8/layout/vList2"/>
    <dgm:cxn modelId="{6BF7A355-15F8-4456-B150-96464D06C956}" type="presParOf" srcId="{2FAEC1E0-CB5F-4A03-993F-80881060CF4A}" destId="{735395AD-96DE-4B36-9FF0-4C3D1ED8ABB9}" srcOrd="3" destOrd="0" presId="urn:microsoft.com/office/officeart/2005/8/layout/vList2"/>
    <dgm:cxn modelId="{64376B10-9D75-4920-B312-FDE3E221D060}" type="presParOf" srcId="{2FAEC1E0-CB5F-4A03-993F-80881060CF4A}" destId="{A6354B08-4DE8-4A59-9C1D-E5940E3F751F}" srcOrd="4" destOrd="0" presId="urn:microsoft.com/office/officeart/2005/8/layout/vList2"/>
    <dgm:cxn modelId="{C2834601-5E89-44D7-9275-E27E0BCC01CF}" type="presParOf" srcId="{2FAEC1E0-CB5F-4A03-993F-80881060CF4A}" destId="{EE9B06C2-09DA-4A2B-B296-F944303E8AE8}" srcOrd="5" destOrd="0" presId="urn:microsoft.com/office/officeart/2005/8/layout/vList2"/>
    <dgm:cxn modelId="{C89283A5-E52B-4E81-B5F1-DC1BEBBD906F}" type="presParOf" srcId="{2FAEC1E0-CB5F-4A03-993F-80881060CF4A}" destId="{4F94905B-8FFD-4E94-89F3-A1138D75297E}" srcOrd="6" destOrd="0" presId="urn:microsoft.com/office/officeart/2005/8/layout/vList2"/>
    <dgm:cxn modelId="{15FBC5FA-760D-48D7-BFAC-80BD4FE3EF99}" type="presParOf" srcId="{2FAEC1E0-CB5F-4A03-993F-80881060CF4A}" destId="{01E1D2CF-8EE3-4AFC-9E81-0A24AB1F8B67}" srcOrd="7" destOrd="0" presId="urn:microsoft.com/office/officeart/2005/8/layout/vList2"/>
    <dgm:cxn modelId="{0359A587-E317-489E-B635-E3BC20CFD8D1}" type="presParOf" srcId="{2FAEC1E0-CB5F-4A03-993F-80881060CF4A}" destId="{0707C68B-5503-4313-95CD-06BD617A76AF}" srcOrd="8" destOrd="0" presId="urn:microsoft.com/office/officeart/2005/8/layout/vList2"/>
    <dgm:cxn modelId="{2A9D12B1-656A-418F-B1A0-41D36C02418E}" type="presParOf" srcId="{2FAEC1E0-CB5F-4A03-993F-80881060CF4A}" destId="{76EF52E3-582F-43F4-AA77-78E19EF2702B}" srcOrd="9" destOrd="0" presId="urn:microsoft.com/office/officeart/2005/8/layout/vList2"/>
    <dgm:cxn modelId="{EB4D9F52-E51F-4CDB-BDF4-19817FB46F29}" type="presParOf" srcId="{2FAEC1E0-CB5F-4A03-993F-80881060CF4A}" destId="{C3D946BC-B474-4ED7-832D-7D77D587F19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76EBE6-C2B1-4A28-9102-29AD47CA4A7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1B384-8C74-4BDA-93AB-061466899C22}">
      <dgm:prSet/>
      <dgm:spPr/>
      <dgm:t>
        <a:bodyPr/>
        <a:lstStyle/>
        <a:p>
          <a:r>
            <a:rPr lang="ru-RU" b="0"/>
            <a:t>- наличия наименования хозяйствующего субъекта, реквизитов ценового предложения (дата и номер исходящего документа), подписи, расчета цены, срока действия ценового предложения;</a:t>
          </a:r>
          <a:endParaRPr lang="ru-RU"/>
        </a:p>
      </dgm:t>
    </dgm:pt>
    <dgm:pt modelId="{DE68F28D-7954-4ED4-9F6E-FB3949FF9E49}" type="parTrans" cxnId="{6A38ED60-4205-4EFB-8C33-A302A3D0C3CA}">
      <dgm:prSet/>
      <dgm:spPr/>
      <dgm:t>
        <a:bodyPr/>
        <a:lstStyle/>
        <a:p>
          <a:endParaRPr lang="ru-RU"/>
        </a:p>
      </dgm:t>
    </dgm:pt>
    <dgm:pt modelId="{01794417-CF99-4F4B-9B9B-75F15A5433F1}" type="sibTrans" cxnId="{6A38ED60-4205-4EFB-8C33-A302A3D0C3CA}">
      <dgm:prSet/>
      <dgm:spPr/>
      <dgm:t>
        <a:bodyPr/>
        <a:lstStyle/>
        <a:p>
          <a:endParaRPr lang="ru-RU"/>
        </a:p>
      </dgm:t>
    </dgm:pt>
    <dgm:pt modelId="{6EF883C0-50E7-4574-96C5-5C49D5919A0A}">
      <dgm:prSet/>
      <dgm:spPr/>
      <dgm:t>
        <a:bodyPr/>
        <a:lstStyle/>
        <a:p>
          <a:r>
            <a:rPr lang="ru-RU" b="0"/>
            <a:t>- отсутствия признаков вставки подписи/печати;</a:t>
          </a:r>
          <a:endParaRPr lang="ru-RU"/>
        </a:p>
      </dgm:t>
    </dgm:pt>
    <dgm:pt modelId="{7D7B6584-11CA-4F37-9C72-A1C0FEF4DEE4}" type="parTrans" cxnId="{BFDD9842-C36F-47EC-A77F-7D4F9A17A788}">
      <dgm:prSet/>
      <dgm:spPr/>
      <dgm:t>
        <a:bodyPr/>
        <a:lstStyle/>
        <a:p>
          <a:endParaRPr lang="ru-RU"/>
        </a:p>
      </dgm:t>
    </dgm:pt>
    <dgm:pt modelId="{DC7C10EC-6C7A-497F-BE76-D6B0ED630DC4}" type="sibTrans" cxnId="{BFDD9842-C36F-47EC-A77F-7D4F9A17A788}">
      <dgm:prSet/>
      <dgm:spPr/>
      <dgm:t>
        <a:bodyPr/>
        <a:lstStyle/>
        <a:p>
          <a:endParaRPr lang="ru-RU"/>
        </a:p>
      </dgm:t>
    </dgm:pt>
    <dgm:pt modelId="{0F451466-EE3F-42E1-8ABA-386A9C475C76}">
      <dgm:prSet/>
      <dgm:spPr/>
      <dgm:t>
        <a:bodyPr/>
        <a:lstStyle/>
        <a:p>
          <a:r>
            <a:rPr lang="ru-RU" b="0" dirty="0"/>
            <a:t>- соответствия описания объекта закупки ценовому предложению;</a:t>
          </a:r>
          <a:endParaRPr lang="ru-RU" dirty="0"/>
        </a:p>
      </dgm:t>
    </dgm:pt>
    <dgm:pt modelId="{A0132CD2-DD2B-4895-B154-1AAED4420857}" type="parTrans" cxnId="{2E507C80-215B-4C88-AF05-6EDA9AE7E064}">
      <dgm:prSet/>
      <dgm:spPr/>
      <dgm:t>
        <a:bodyPr/>
        <a:lstStyle/>
        <a:p>
          <a:endParaRPr lang="ru-RU"/>
        </a:p>
      </dgm:t>
    </dgm:pt>
    <dgm:pt modelId="{0B3FBD2E-3F74-4C3A-9D9B-61223717C9E3}" type="sibTrans" cxnId="{2E507C80-215B-4C88-AF05-6EDA9AE7E064}">
      <dgm:prSet/>
      <dgm:spPr/>
      <dgm:t>
        <a:bodyPr/>
        <a:lstStyle/>
        <a:p>
          <a:endParaRPr lang="ru-RU"/>
        </a:p>
      </dgm:t>
    </dgm:pt>
    <dgm:pt modelId="{D6791586-8279-4033-82B7-1DB4B38F4F2D}">
      <dgm:prSet/>
      <dgm:spPr/>
      <dgm:t>
        <a:bodyPr/>
        <a:lstStyle/>
        <a:p>
          <a:r>
            <a:rPr lang="ru-RU" b="0" dirty="0"/>
            <a:t>- взаимозависимости хозяйствующих субъектов в соответствии со </a:t>
          </a:r>
          <a:r>
            <a:rPr lang="ru-RU" b="0" dirty="0">
              <a:hlinkClick xmlns:r="http://schemas.openxmlformats.org/officeDocument/2006/relationships" r:id="rId1"/>
            </a:rPr>
            <a:t>статьей 105.1</a:t>
          </a:r>
          <a:r>
            <a:rPr lang="ru-RU" b="0" dirty="0"/>
            <a:t> Налогового кодекса Российской Федерации и (или) их взаимосвязанности, выражающейся в возможном оказании влияния на принимаемые решения в силу участия одного лица в капитале других независимо от доли такого участия.</a:t>
          </a:r>
          <a:endParaRPr lang="ru-RU" dirty="0"/>
        </a:p>
      </dgm:t>
    </dgm:pt>
    <dgm:pt modelId="{DD00732F-5F2A-407E-98F1-2445BC2FEDB2}" type="parTrans" cxnId="{3204C051-C5CF-4C62-86AA-C97A4DFEC2D9}">
      <dgm:prSet/>
      <dgm:spPr/>
      <dgm:t>
        <a:bodyPr/>
        <a:lstStyle/>
        <a:p>
          <a:endParaRPr lang="ru-RU"/>
        </a:p>
      </dgm:t>
    </dgm:pt>
    <dgm:pt modelId="{36D836C6-7682-43B3-B036-7B07042908F8}" type="sibTrans" cxnId="{3204C051-C5CF-4C62-86AA-C97A4DFEC2D9}">
      <dgm:prSet/>
      <dgm:spPr/>
      <dgm:t>
        <a:bodyPr/>
        <a:lstStyle/>
        <a:p>
          <a:endParaRPr lang="ru-RU"/>
        </a:p>
      </dgm:t>
    </dgm:pt>
    <dgm:pt modelId="{4FBB13A5-D9BF-4839-B541-04D3FB38BA3D}" type="pres">
      <dgm:prSet presAssocID="{A076EBE6-C2B1-4A28-9102-29AD47CA4A7A}" presName="linear" presStyleCnt="0">
        <dgm:presLayoutVars>
          <dgm:animLvl val="lvl"/>
          <dgm:resizeHandles val="exact"/>
        </dgm:presLayoutVars>
      </dgm:prSet>
      <dgm:spPr/>
    </dgm:pt>
    <dgm:pt modelId="{F597D879-D4BB-402E-A2DD-13DCEAF44BDF}" type="pres">
      <dgm:prSet presAssocID="{2B61B384-8C74-4BDA-93AB-061466899C22}" presName="parentText" presStyleLbl="node1" presStyleIdx="0" presStyleCnt="4" custLinFactNeighborX="385" custLinFactNeighborY="-19419">
        <dgm:presLayoutVars>
          <dgm:chMax val="0"/>
          <dgm:bulletEnabled val="1"/>
        </dgm:presLayoutVars>
      </dgm:prSet>
      <dgm:spPr/>
    </dgm:pt>
    <dgm:pt modelId="{7DA62328-7B23-44BD-92FF-8232928090AA}" type="pres">
      <dgm:prSet presAssocID="{01794417-CF99-4F4B-9B9B-75F15A5433F1}" presName="spacer" presStyleCnt="0"/>
      <dgm:spPr/>
    </dgm:pt>
    <dgm:pt modelId="{46E83B62-6E3A-46D3-898A-6E19CCB7A2C0}" type="pres">
      <dgm:prSet presAssocID="{6EF883C0-50E7-4574-96C5-5C49D5919A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D57EE5-98FE-44C1-9DBC-1E6E5226D215}" type="pres">
      <dgm:prSet presAssocID="{DC7C10EC-6C7A-497F-BE76-D6B0ED630DC4}" presName="spacer" presStyleCnt="0"/>
      <dgm:spPr/>
    </dgm:pt>
    <dgm:pt modelId="{6D9AADB3-7F3F-476C-A4EE-90AD35A29002}" type="pres">
      <dgm:prSet presAssocID="{0F451466-EE3F-42E1-8ABA-386A9C475C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1DACD6-7C0E-4E9B-93D0-F7C242355EBE}" type="pres">
      <dgm:prSet presAssocID="{0B3FBD2E-3F74-4C3A-9D9B-61223717C9E3}" presName="spacer" presStyleCnt="0"/>
      <dgm:spPr/>
    </dgm:pt>
    <dgm:pt modelId="{7F1DDDD1-E92B-4F67-91B7-43503C724D7E}" type="pres">
      <dgm:prSet presAssocID="{D6791586-8279-4033-82B7-1DB4B38F4F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2FF731-976B-4D42-999B-D0E638B0C141}" type="presOf" srcId="{2B61B384-8C74-4BDA-93AB-061466899C22}" destId="{F597D879-D4BB-402E-A2DD-13DCEAF44BDF}" srcOrd="0" destOrd="0" presId="urn:microsoft.com/office/officeart/2005/8/layout/vList2"/>
    <dgm:cxn modelId="{6A38ED60-4205-4EFB-8C33-A302A3D0C3CA}" srcId="{A076EBE6-C2B1-4A28-9102-29AD47CA4A7A}" destId="{2B61B384-8C74-4BDA-93AB-061466899C22}" srcOrd="0" destOrd="0" parTransId="{DE68F28D-7954-4ED4-9F6E-FB3949FF9E49}" sibTransId="{01794417-CF99-4F4B-9B9B-75F15A5433F1}"/>
    <dgm:cxn modelId="{BFDD9842-C36F-47EC-A77F-7D4F9A17A788}" srcId="{A076EBE6-C2B1-4A28-9102-29AD47CA4A7A}" destId="{6EF883C0-50E7-4574-96C5-5C49D5919A0A}" srcOrd="1" destOrd="0" parTransId="{7D7B6584-11CA-4F37-9C72-A1C0FEF4DEE4}" sibTransId="{DC7C10EC-6C7A-497F-BE76-D6B0ED630DC4}"/>
    <dgm:cxn modelId="{3204C051-C5CF-4C62-86AA-C97A4DFEC2D9}" srcId="{A076EBE6-C2B1-4A28-9102-29AD47CA4A7A}" destId="{D6791586-8279-4033-82B7-1DB4B38F4F2D}" srcOrd="3" destOrd="0" parTransId="{DD00732F-5F2A-407E-98F1-2445BC2FEDB2}" sibTransId="{36D836C6-7682-43B3-B036-7B07042908F8}"/>
    <dgm:cxn modelId="{2E507C80-215B-4C88-AF05-6EDA9AE7E064}" srcId="{A076EBE6-C2B1-4A28-9102-29AD47CA4A7A}" destId="{0F451466-EE3F-42E1-8ABA-386A9C475C76}" srcOrd="2" destOrd="0" parTransId="{A0132CD2-DD2B-4895-B154-1AAED4420857}" sibTransId="{0B3FBD2E-3F74-4C3A-9D9B-61223717C9E3}"/>
    <dgm:cxn modelId="{D1621F8A-EFDF-43D9-B264-7B3335C39C4A}" type="presOf" srcId="{0F451466-EE3F-42E1-8ABA-386A9C475C76}" destId="{6D9AADB3-7F3F-476C-A4EE-90AD35A29002}" srcOrd="0" destOrd="0" presId="urn:microsoft.com/office/officeart/2005/8/layout/vList2"/>
    <dgm:cxn modelId="{ACE191D8-8BAC-4B99-927D-3B2DEFD8A03B}" type="presOf" srcId="{A076EBE6-C2B1-4A28-9102-29AD47CA4A7A}" destId="{4FBB13A5-D9BF-4839-B541-04D3FB38BA3D}" srcOrd="0" destOrd="0" presId="urn:microsoft.com/office/officeart/2005/8/layout/vList2"/>
    <dgm:cxn modelId="{4280D0F1-58F3-44A6-8523-A1196ADA18F3}" type="presOf" srcId="{D6791586-8279-4033-82B7-1DB4B38F4F2D}" destId="{7F1DDDD1-E92B-4F67-91B7-43503C724D7E}" srcOrd="0" destOrd="0" presId="urn:microsoft.com/office/officeart/2005/8/layout/vList2"/>
    <dgm:cxn modelId="{3ED493F3-C76A-46AD-8855-C853CB839332}" type="presOf" srcId="{6EF883C0-50E7-4574-96C5-5C49D5919A0A}" destId="{46E83B62-6E3A-46D3-898A-6E19CCB7A2C0}" srcOrd="0" destOrd="0" presId="urn:microsoft.com/office/officeart/2005/8/layout/vList2"/>
    <dgm:cxn modelId="{756C14FD-80D7-40A6-AF31-7615B00D4CBB}" type="presParOf" srcId="{4FBB13A5-D9BF-4839-B541-04D3FB38BA3D}" destId="{F597D879-D4BB-402E-A2DD-13DCEAF44BDF}" srcOrd="0" destOrd="0" presId="urn:microsoft.com/office/officeart/2005/8/layout/vList2"/>
    <dgm:cxn modelId="{7ACAE4CC-14AF-4055-A865-8046298011AD}" type="presParOf" srcId="{4FBB13A5-D9BF-4839-B541-04D3FB38BA3D}" destId="{7DA62328-7B23-44BD-92FF-8232928090AA}" srcOrd="1" destOrd="0" presId="urn:microsoft.com/office/officeart/2005/8/layout/vList2"/>
    <dgm:cxn modelId="{1C679AEE-D57D-4659-9268-F1D0F9A6FA8F}" type="presParOf" srcId="{4FBB13A5-D9BF-4839-B541-04D3FB38BA3D}" destId="{46E83B62-6E3A-46D3-898A-6E19CCB7A2C0}" srcOrd="2" destOrd="0" presId="urn:microsoft.com/office/officeart/2005/8/layout/vList2"/>
    <dgm:cxn modelId="{6638AE06-582B-46E0-AEB8-211291424EE9}" type="presParOf" srcId="{4FBB13A5-D9BF-4839-B541-04D3FB38BA3D}" destId="{D4D57EE5-98FE-44C1-9DBC-1E6E5226D215}" srcOrd="3" destOrd="0" presId="urn:microsoft.com/office/officeart/2005/8/layout/vList2"/>
    <dgm:cxn modelId="{2BF18F97-DB8F-425F-89CE-1529AB7E1594}" type="presParOf" srcId="{4FBB13A5-D9BF-4839-B541-04D3FB38BA3D}" destId="{6D9AADB3-7F3F-476C-A4EE-90AD35A29002}" srcOrd="4" destOrd="0" presId="urn:microsoft.com/office/officeart/2005/8/layout/vList2"/>
    <dgm:cxn modelId="{E318B2F5-E05C-430C-B139-9823B0CE9611}" type="presParOf" srcId="{4FBB13A5-D9BF-4839-B541-04D3FB38BA3D}" destId="{3C1DACD6-7C0E-4E9B-93D0-F7C242355EBE}" srcOrd="5" destOrd="0" presId="urn:microsoft.com/office/officeart/2005/8/layout/vList2"/>
    <dgm:cxn modelId="{9649C9F8-3D5C-4BCC-A1A3-6ADE17DDD512}" type="presParOf" srcId="{4FBB13A5-D9BF-4839-B541-04D3FB38BA3D}" destId="{7F1DDDD1-E92B-4F67-91B7-43503C724D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C173D7-2BE8-4280-99DD-83F3E2458A1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3CA73-4C83-4F60-BD09-16F93911E520}">
      <dgm:prSet/>
      <dgm:spPr/>
      <dgm:t>
        <a:bodyPr/>
        <a:lstStyle/>
        <a:p>
          <a:r>
            <a:rPr lang="ru-RU" b="0" dirty="0"/>
            <a:t>- представленная лицами, сведения о которых включены в реестр недобросовестных поставщиков (подрядчиков, исполнителей);</a:t>
          </a:r>
          <a:endParaRPr lang="ru-RU" dirty="0"/>
        </a:p>
      </dgm:t>
    </dgm:pt>
    <dgm:pt modelId="{749DD4F2-921F-4FC5-B265-BCD4B5437272}" type="parTrans" cxnId="{C325FEE8-7EC1-41DA-B82A-D6CC9B44C756}">
      <dgm:prSet/>
      <dgm:spPr/>
      <dgm:t>
        <a:bodyPr/>
        <a:lstStyle/>
        <a:p>
          <a:endParaRPr lang="ru-RU"/>
        </a:p>
      </dgm:t>
    </dgm:pt>
    <dgm:pt modelId="{BB0B818F-4DB6-4F6F-AB77-DEA4E32106B7}" type="sibTrans" cxnId="{C325FEE8-7EC1-41DA-B82A-D6CC9B44C756}">
      <dgm:prSet/>
      <dgm:spPr/>
      <dgm:t>
        <a:bodyPr/>
        <a:lstStyle/>
        <a:p>
          <a:endParaRPr lang="ru-RU"/>
        </a:p>
      </dgm:t>
    </dgm:pt>
    <dgm:pt modelId="{304C06EE-676C-4B94-945B-BA9C01034064}">
      <dgm:prSet/>
      <dgm:spPr/>
      <dgm:t>
        <a:bodyPr/>
        <a:lstStyle/>
        <a:p>
          <a:r>
            <a:rPr lang="ru-RU" b="0"/>
            <a:t>- полученная из анонимных источников;</a:t>
          </a:r>
          <a:endParaRPr lang="ru-RU"/>
        </a:p>
      </dgm:t>
    </dgm:pt>
    <dgm:pt modelId="{882F6183-8461-48BB-B232-FF3E50E5D2C9}" type="parTrans" cxnId="{B4BF02CD-EAC2-437A-9B94-8CD7FE6DD3BD}">
      <dgm:prSet/>
      <dgm:spPr/>
      <dgm:t>
        <a:bodyPr/>
        <a:lstStyle/>
        <a:p>
          <a:endParaRPr lang="ru-RU"/>
        </a:p>
      </dgm:t>
    </dgm:pt>
    <dgm:pt modelId="{EE67C4D3-4DB1-4582-96AC-222D987834FB}" type="sibTrans" cxnId="{B4BF02CD-EAC2-437A-9B94-8CD7FE6DD3BD}">
      <dgm:prSet/>
      <dgm:spPr/>
      <dgm:t>
        <a:bodyPr/>
        <a:lstStyle/>
        <a:p>
          <a:endParaRPr lang="ru-RU"/>
        </a:p>
      </dgm:t>
    </dgm:pt>
    <dgm:pt modelId="{D5AB4196-8F92-4C89-BC08-F79D55A01AB6}">
      <dgm:prSet/>
      <dgm:spPr/>
      <dgm:t>
        <a:bodyPr/>
        <a:lstStyle/>
        <a:p>
          <a:r>
            <a:rPr lang="ru-RU" b="0" dirty="0"/>
            <a:t>- представленная взаимозависимыми хозяйствующими субъектами;</a:t>
          </a:r>
          <a:endParaRPr lang="ru-RU" dirty="0"/>
        </a:p>
      </dgm:t>
    </dgm:pt>
    <dgm:pt modelId="{AB3A2831-04B0-40D2-BA83-F04DEB8EFD7D}" type="parTrans" cxnId="{DAD17CEF-71D0-43AA-A674-DB493C13B290}">
      <dgm:prSet/>
      <dgm:spPr/>
      <dgm:t>
        <a:bodyPr/>
        <a:lstStyle/>
        <a:p>
          <a:endParaRPr lang="ru-RU"/>
        </a:p>
      </dgm:t>
    </dgm:pt>
    <dgm:pt modelId="{73E02AFF-7BAC-4522-91D6-66782A952098}" type="sibTrans" cxnId="{DAD17CEF-71D0-43AA-A674-DB493C13B290}">
      <dgm:prSet/>
      <dgm:spPr/>
      <dgm:t>
        <a:bodyPr/>
        <a:lstStyle/>
        <a:p>
          <a:endParaRPr lang="ru-RU"/>
        </a:p>
      </dgm:t>
    </dgm:pt>
    <dgm:pt modelId="{10B73838-16E2-4FB9-99A3-BE0F4712AC9E}">
      <dgm:prSet/>
      <dgm:spPr/>
      <dgm:t>
        <a:bodyPr/>
        <a:lstStyle/>
        <a:p>
          <a:r>
            <a:rPr lang="ru-RU" b="0"/>
            <a:t>- содержащая описание объекта закупки, не соответствующее коммерческому предложению;</a:t>
          </a:r>
          <a:br>
            <a:rPr lang="ru-RU" b="0"/>
          </a:br>
          <a:endParaRPr lang="ru-RU"/>
        </a:p>
      </dgm:t>
    </dgm:pt>
    <dgm:pt modelId="{695DB521-006B-49FE-81D3-F4C76A6336DD}" type="parTrans" cxnId="{2E1E7761-2EF8-43B8-A2CC-51F5C08DBFB4}">
      <dgm:prSet/>
      <dgm:spPr/>
      <dgm:t>
        <a:bodyPr/>
        <a:lstStyle/>
        <a:p>
          <a:endParaRPr lang="ru-RU"/>
        </a:p>
      </dgm:t>
    </dgm:pt>
    <dgm:pt modelId="{2E691BBA-2CB5-4296-9688-ACF7204F44D0}" type="sibTrans" cxnId="{2E1E7761-2EF8-43B8-A2CC-51F5C08DBFB4}">
      <dgm:prSet/>
      <dgm:spPr/>
      <dgm:t>
        <a:bodyPr/>
        <a:lstStyle/>
        <a:p>
          <a:endParaRPr lang="ru-RU"/>
        </a:p>
      </dgm:t>
    </dgm:pt>
    <dgm:pt modelId="{EBCAAC8D-DB5F-43E1-AAA7-2CFFAA4FDC15}">
      <dgm:prSet/>
      <dgm:spPr/>
      <dgm:t>
        <a:bodyPr/>
        <a:lstStyle/>
        <a:p>
          <a:r>
            <a:rPr lang="ru-RU" b="0" dirty="0"/>
            <a:t>- не содержащая реквизитов коммерческого предложения;</a:t>
          </a:r>
          <a:endParaRPr lang="ru-RU" dirty="0"/>
        </a:p>
      </dgm:t>
    </dgm:pt>
    <dgm:pt modelId="{D3D6828C-9C65-47C5-B2FD-A1A98A2EF23A}" type="parTrans" cxnId="{86C9B50A-9F6E-4EAE-8CF7-58A8BDB10151}">
      <dgm:prSet/>
      <dgm:spPr/>
      <dgm:t>
        <a:bodyPr/>
        <a:lstStyle/>
        <a:p>
          <a:endParaRPr lang="ru-RU"/>
        </a:p>
      </dgm:t>
    </dgm:pt>
    <dgm:pt modelId="{9497C658-550B-4FFE-A4D9-242589539ED0}" type="sibTrans" cxnId="{86C9B50A-9F6E-4EAE-8CF7-58A8BDB10151}">
      <dgm:prSet/>
      <dgm:spPr/>
      <dgm:t>
        <a:bodyPr/>
        <a:lstStyle/>
        <a:p>
          <a:endParaRPr lang="ru-RU"/>
        </a:p>
      </dgm:t>
    </dgm:pt>
    <dgm:pt modelId="{0CD0016F-5AA9-49A0-80AC-61515E7F64DE}">
      <dgm:prSet/>
      <dgm:spPr/>
      <dgm:t>
        <a:bodyPr/>
        <a:lstStyle/>
        <a:p>
          <a:r>
            <a:rPr lang="ru-RU" b="0"/>
            <a:t>- содержащая признаки вставки подписи/печати;</a:t>
          </a:r>
          <a:endParaRPr lang="ru-RU"/>
        </a:p>
      </dgm:t>
    </dgm:pt>
    <dgm:pt modelId="{D7224913-39DA-4905-8C03-F85BB3F9CB16}" type="parTrans" cxnId="{D0D05889-7088-465F-A857-897442C86A69}">
      <dgm:prSet/>
      <dgm:spPr/>
      <dgm:t>
        <a:bodyPr/>
        <a:lstStyle/>
        <a:p>
          <a:endParaRPr lang="ru-RU"/>
        </a:p>
      </dgm:t>
    </dgm:pt>
    <dgm:pt modelId="{4707A569-DDA6-40AC-BA7C-952B35E36CE2}" type="sibTrans" cxnId="{D0D05889-7088-465F-A857-897442C86A69}">
      <dgm:prSet/>
      <dgm:spPr/>
      <dgm:t>
        <a:bodyPr/>
        <a:lstStyle/>
        <a:p>
          <a:endParaRPr lang="ru-RU"/>
        </a:p>
      </dgm:t>
    </dgm:pt>
    <dgm:pt modelId="{62F4D32D-DDC2-4269-8759-3A6B584FFC8D}">
      <dgm:prSet/>
      <dgm:spPr/>
      <dgm:t>
        <a:bodyPr/>
        <a:lstStyle/>
        <a:p>
          <a:r>
            <a:rPr lang="ru-RU" b="0"/>
            <a:t>- не содержащая подписи.</a:t>
          </a:r>
          <a:endParaRPr lang="ru-RU"/>
        </a:p>
      </dgm:t>
    </dgm:pt>
    <dgm:pt modelId="{DC7DEDF3-FF32-4FF6-A9D8-A886E2518BF6}" type="parTrans" cxnId="{3A5C8635-D7B9-4DE0-B314-9E426AC4B9A2}">
      <dgm:prSet/>
      <dgm:spPr/>
      <dgm:t>
        <a:bodyPr/>
        <a:lstStyle/>
        <a:p>
          <a:endParaRPr lang="ru-RU"/>
        </a:p>
      </dgm:t>
    </dgm:pt>
    <dgm:pt modelId="{4FE5F3A9-971C-4F89-801C-6AD5749A17AE}" type="sibTrans" cxnId="{3A5C8635-D7B9-4DE0-B314-9E426AC4B9A2}">
      <dgm:prSet/>
      <dgm:spPr/>
      <dgm:t>
        <a:bodyPr/>
        <a:lstStyle/>
        <a:p>
          <a:endParaRPr lang="ru-RU"/>
        </a:p>
      </dgm:t>
    </dgm:pt>
    <dgm:pt modelId="{9DA53B1D-DDAE-42C8-837C-C2EBD8D770B2}" type="pres">
      <dgm:prSet presAssocID="{71C173D7-2BE8-4280-99DD-83F3E2458A1F}" presName="linear" presStyleCnt="0">
        <dgm:presLayoutVars>
          <dgm:animLvl val="lvl"/>
          <dgm:resizeHandles val="exact"/>
        </dgm:presLayoutVars>
      </dgm:prSet>
      <dgm:spPr/>
    </dgm:pt>
    <dgm:pt modelId="{8FE5D6FE-A60C-4EC1-AFA6-30E7D5508326}" type="pres">
      <dgm:prSet presAssocID="{3C93CA73-4C83-4F60-BD09-16F93911E52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51A1A1C-4042-40FE-9FC9-263956BEBB9C}" type="pres">
      <dgm:prSet presAssocID="{BB0B818F-4DB6-4F6F-AB77-DEA4E32106B7}" presName="spacer" presStyleCnt="0"/>
      <dgm:spPr/>
    </dgm:pt>
    <dgm:pt modelId="{63F318F1-2F88-4ADB-87F7-1A4785D8D284}" type="pres">
      <dgm:prSet presAssocID="{304C06EE-676C-4B94-945B-BA9C0103406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C86378E-B017-4847-B2A4-D30148949E90}" type="pres">
      <dgm:prSet presAssocID="{EE67C4D3-4DB1-4582-96AC-222D987834FB}" presName="spacer" presStyleCnt="0"/>
      <dgm:spPr/>
    </dgm:pt>
    <dgm:pt modelId="{7886BBEC-EDAC-4914-A137-89350F0623B5}" type="pres">
      <dgm:prSet presAssocID="{D5AB4196-8F92-4C89-BC08-F79D55A01A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81F3ECD-EC95-4781-B44A-C79CF91566F5}" type="pres">
      <dgm:prSet presAssocID="{73E02AFF-7BAC-4522-91D6-66782A952098}" presName="spacer" presStyleCnt="0"/>
      <dgm:spPr/>
    </dgm:pt>
    <dgm:pt modelId="{B58F01D1-250A-49C6-B4F0-EDC74B1F832A}" type="pres">
      <dgm:prSet presAssocID="{10B73838-16E2-4FB9-99A3-BE0F4712AC9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59F889A-04B2-4864-A614-B757856A9DF0}" type="pres">
      <dgm:prSet presAssocID="{2E691BBA-2CB5-4296-9688-ACF7204F44D0}" presName="spacer" presStyleCnt="0"/>
      <dgm:spPr/>
    </dgm:pt>
    <dgm:pt modelId="{8E2E6B96-C67E-4D89-A4F8-783147AC8478}" type="pres">
      <dgm:prSet presAssocID="{EBCAAC8D-DB5F-43E1-AAA7-2CFFAA4FDC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62D7166-9B6C-4BA6-A0B9-1D0C4842492F}" type="pres">
      <dgm:prSet presAssocID="{9497C658-550B-4FFE-A4D9-242589539ED0}" presName="spacer" presStyleCnt="0"/>
      <dgm:spPr/>
    </dgm:pt>
    <dgm:pt modelId="{EF21770A-D6AC-41B3-A7A7-CD1BA913E27E}" type="pres">
      <dgm:prSet presAssocID="{0CD0016F-5AA9-49A0-80AC-61515E7F64D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1E90CE3-C5C3-45A6-A1B3-EEBDEC7CF6BF}" type="pres">
      <dgm:prSet presAssocID="{4707A569-DDA6-40AC-BA7C-952B35E36CE2}" presName="spacer" presStyleCnt="0"/>
      <dgm:spPr/>
    </dgm:pt>
    <dgm:pt modelId="{0DA5EDD2-B2B1-424E-BB16-19C0F7B92642}" type="pres">
      <dgm:prSet presAssocID="{62F4D32D-DDC2-4269-8759-3A6B584FFC8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6C9B50A-9F6E-4EAE-8CF7-58A8BDB10151}" srcId="{71C173D7-2BE8-4280-99DD-83F3E2458A1F}" destId="{EBCAAC8D-DB5F-43E1-AAA7-2CFFAA4FDC15}" srcOrd="4" destOrd="0" parTransId="{D3D6828C-9C65-47C5-B2FD-A1A98A2EF23A}" sibTransId="{9497C658-550B-4FFE-A4D9-242589539ED0}"/>
    <dgm:cxn modelId="{3A5C8635-D7B9-4DE0-B314-9E426AC4B9A2}" srcId="{71C173D7-2BE8-4280-99DD-83F3E2458A1F}" destId="{62F4D32D-DDC2-4269-8759-3A6B584FFC8D}" srcOrd="6" destOrd="0" parTransId="{DC7DEDF3-FF32-4FF6-A9D8-A886E2518BF6}" sibTransId="{4FE5F3A9-971C-4F89-801C-6AD5749A17AE}"/>
    <dgm:cxn modelId="{A9F11940-9C0E-4CC2-9B18-33AADB7D6ECC}" type="presOf" srcId="{62F4D32D-DDC2-4269-8759-3A6B584FFC8D}" destId="{0DA5EDD2-B2B1-424E-BB16-19C0F7B92642}" srcOrd="0" destOrd="0" presId="urn:microsoft.com/office/officeart/2005/8/layout/vList2"/>
    <dgm:cxn modelId="{CC364560-A39F-44AB-835C-83C7A4D19B49}" type="presOf" srcId="{D5AB4196-8F92-4C89-BC08-F79D55A01AB6}" destId="{7886BBEC-EDAC-4914-A137-89350F0623B5}" srcOrd="0" destOrd="0" presId="urn:microsoft.com/office/officeart/2005/8/layout/vList2"/>
    <dgm:cxn modelId="{2E1E7761-2EF8-43B8-A2CC-51F5C08DBFB4}" srcId="{71C173D7-2BE8-4280-99DD-83F3E2458A1F}" destId="{10B73838-16E2-4FB9-99A3-BE0F4712AC9E}" srcOrd="3" destOrd="0" parTransId="{695DB521-006B-49FE-81D3-F4C76A6336DD}" sibTransId="{2E691BBA-2CB5-4296-9688-ACF7204F44D0}"/>
    <dgm:cxn modelId="{D0D05889-7088-465F-A857-897442C86A69}" srcId="{71C173D7-2BE8-4280-99DD-83F3E2458A1F}" destId="{0CD0016F-5AA9-49A0-80AC-61515E7F64DE}" srcOrd="5" destOrd="0" parTransId="{D7224913-39DA-4905-8C03-F85BB3F9CB16}" sibTransId="{4707A569-DDA6-40AC-BA7C-952B35E36CE2}"/>
    <dgm:cxn modelId="{D35BD29C-BD72-494C-82AE-9E5D9FB1FD5D}" type="presOf" srcId="{10B73838-16E2-4FB9-99A3-BE0F4712AC9E}" destId="{B58F01D1-250A-49C6-B4F0-EDC74B1F832A}" srcOrd="0" destOrd="0" presId="urn:microsoft.com/office/officeart/2005/8/layout/vList2"/>
    <dgm:cxn modelId="{E4C78DA3-7695-4C6A-BF68-DF0735343D0B}" type="presOf" srcId="{71C173D7-2BE8-4280-99DD-83F3E2458A1F}" destId="{9DA53B1D-DDAE-42C8-837C-C2EBD8D770B2}" srcOrd="0" destOrd="0" presId="urn:microsoft.com/office/officeart/2005/8/layout/vList2"/>
    <dgm:cxn modelId="{2495F5BB-9CD3-4B4F-BEC4-6139BFF41BB7}" type="presOf" srcId="{304C06EE-676C-4B94-945B-BA9C01034064}" destId="{63F318F1-2F88-4ADB-87F7-1A4785D8D284}" srcOrd="0" destOrd="0" presId="urn:microsoft.com/office/officeart/2005/8/layout/vList2"/>
    <dgm:cxn modelId="{16ABC6C0-E934-41EE-A0AF-634252FDEF91}" type="presOf" srcId="{0CD0016F-5AA9-49A0-80AC-61515E7F64DE}" destId="{EF21770A-D6AC-41B3-A7A7-CD1BA913E27E}" srcOrd="0" destOrd="0" presId="urn:microsoft.com/office/officeart/2005/8/layout/vList2"/>
    <dgm:cxn modelId="{B4BF02CD-EAC2-437A-9B94-8CD7FE6DD3BD}" srcId="{71C173D7-2BE8-4280-99DD-83F3E2458A1F}" destId="{304C06EE-676C-4B94-945B-BA9C01034064}" srcOrd="1" destOrd="0" parTransId="{882F6183-8461-48BB-B232-FF3E50E5D2C9}" sibTransId="{EE67C4D3-4DB1-4582-96AC-222D987834FB}"/>
    <dgm:cxn modelId="{E0736BD1-772E-49FD-B1EB-4295DDB0D75B}" type="presOf" srcId="{EBCAAC8D-DB5F-43E1-AAA7-2CFFAA4FDC15}" destId="{8E2E6B96-C67E-4D89-A4F8-783147AC8478}" srcOrd="0" destOrd="0" presId="urn:microsoft.com/office/officeart/2005/8/layout/vList2"/>
    <dgm:cxn modelId="{9AE803DC-E58E-49ED-9A47-52095F6FFBED}" type="presOf" srcId="{3C93CA73-4C83-4F60-BD09-16F93911E520}" destId="{8FE5D6FE-A60C-4EC1-AFA6-30E7D5508326}" srcOrd="0" destOrd="0" presId="urn:microsoft.com/office/officeart/2005/8/layout/vList2"/>
    <dgm:cxn modelId="{C325FEE8-7EC1-41DA-B82A-D6CC9B44C756}" srcId="{71C173D7-2BE8-4280-99DD-83F3E2458A1F}" destId="{3C93CA73-4C83-4F60-BD09-16F93911E520}" srcOrd="0" destOrd="0" parTransId="{749DD4F2-921F-4FC5-B265-BCD4B5437272}" sibTransId="{BB0B818F-4DB6-4F6F-AB77-DEA4E32106B7}"/>
    <dgm:cxn modelId="{DAD17CEF-71D0-43AA-A674-DB493C13B290}" srcId="{71C173D7-2BE8-4280-99DD-83F3E2458A1F}" destId="{D5AB4196-8F92-4C89-BC08-F79D55A01AB6}" srcOrd="2" destOrd="0" parTransId="{AB3A2831-04B0-40D2-BA83-F04DEB8EFD7D}" sibTransId="{73E02AFF-7BAC-4522-91D6-66782A952098}"/>
    <dgm:cxn modelId="{46A5F607-DC3A-4CD1-A543-BAEC33BCBD40}" type="presParOf" srcId="{9DA53B1D-DDAE-42C8-837C-C2EBD8D770B2}" destId="{8FE5D6FE-A60C-4EC1-AFA6-30E7D5508326}" srcOrd="0" destOrd="0" presId="urn:microsoft.com/office/officeart/2005/8/layout/vList2"/>
    <dgm:cxn modelId="{BC5BC02B-F21F-4FE4-9F25-39EAC6FD300A}" type="presParOf" srcId="{9DA53B1D-DDAE-42C8-837C-C2EBD8D770B2}" destId="{451A1A1C-4042-40FE-9FC9-263956BEBB9C}" srcOrd="1" destOrd="0" presId="urn:microsoft.com/office/officeart/2005/8/layout/vList2"/>
    <dgm:cxn modelId="{90106F10-9AD1-4EE4-BF79-3ECFD56429ED}" type="presParOf" srcId="{9DA53B1D-DDAE-42C8-837C-C2EBD8D770B2}" destId="{63F318F1-2F88-4ADB-87F7-1A4785D8D284}" srcOrd="2" destOrd="0" presId="urn:microsoft.com/office/officeart/2005/8/layout/vList2"/>
    <dgm:cxn modelId="{2907A910-30F0-424C-B2D7-4B93D4C2073A}" type="presParOf" srcId="{9DA53B1D-DDAE-42C8-837C-C2EBD8D770B2}" destId="{7C86378E-B017-4847-B2A4-D30148949E90}" srcOrd="3" destOrd="0" presId="urn:microsoft.com/office/officeart/2005/8/layout/vList2"/>
    <dgm:cxn modelId="{A44530DC-E7EB-4E8B-96C5-AD4519E9C285}" type="presParOf" srcId="{9DA53B1D-DDAE-42C8-837C-C2EBD8D770B2}" destId="{7886BBEC-EDAC-4914-A137-89350F0623B5}" srcOrd="4" destOrd="0" presId="urn:microsoft.com/office/officeart/2005/8/layout/vList2"/>
    <dgm:cxn modelId="{E20714F4-C59D-464A-9748-D7087B6A973D}" type="presParOf" srcId="{9DA53B1D-DDAE-42C8-837C-C2EBD8D770B2}" destId="{A81F3ECD-EC95-4781-B44A-C79CF91566F5}" srcOrd="5" destOrd="0" presId="urn:microsoft.com/office/officeart/2005/8/layout/vList2"/>
    <dgm:cxn modelId="{47A10266-AC3A-4A13-B230-EC102E9BBA5D}" type="presParOf" srcId="{9DA53B1D-DDAE-42C8-837C-C2EBD8D770B2}" destId="{B58F01D1-250A-49C6-B4F0-EDC74B1F832A}" srcOrd="6" destOrd="0" presId="urn:microsoft.com/office/officeart/2005/8/layout/vList2"/>
    <dgm:cxn modelId="{BC485235-1802-4CFE-A62A-5C2B3160456B}" type="presParOf" srcId="{9DA53B1D-DDAE-42C8-837C-C2EBD8D770B2}" destId="{659F889A-04B2-4864-A614-B757856A9DF0}" srcOrd="7" destOrd="0" presId="urn:microsoft.com/office/officeart/2005/8/layout/vList2"/>
    <dgm:cxn modelId="{03679D67-80EC-4049-87CA-05CCE76D70C9}" type="presParOf" srcId="{9DA53B1D-DDAE-42C8-837C-C2EBD8D770B2}" destId="{8E2E6B96-C67E-4D89-A4F8-783147AC8478}" srcOrd="8" destOrd="0" presId="urn:microsoft.com/office/officeart/2005/8/layout/vList2"/>
    <dgm:cxn modelId="{CCD9562A-A78E-4A4E-9A3D-3DEF85AE038E}" type="presParOf" srcId="{9DA53B1D-DDAE-42C8-837C-C2EBD8D770B2}" destId="{A62D7166-9B6C-4BA6-A0B9-1D0C4842492F}" srcOrd="9" destOrd="0" presId="urn:microsoft.com/office/officeart/2005/8/layout/vList2"/>
    <dgm:cxn modelId="{F6803EC4-E2CE-4287-865F-009C2CA5040A}" type="presParOf" srcId="{9DA53B1D-DDAE-42C8-837C-C2EBD8D770B2}" destId="{EF21770A-D6AC-41B3-A7A7-CD1BA913E27E}" srcOrd="10" destOrd="0" presId="urn:microsoft.com/office/officeart/2005/8/layout/vList2"/>
    <dgm:cxn modelId="{A6BEA612-70CB-4CD2-8CD6-EFB54248CD37}" type="presParOf" srcId="{9DA53B1D-DDAE-42C8-837C-C2EBD8D770B2}" destId="{71E90CE3-C5C3-45A6-A1B3-EEBDEC7CF6BF}" srcOrd="11" destOrd="0" presId="urn:microsoft.com/office/officeart/2005/8/layout/vList2"/>
    <dgm:cxn modelId="{005A9E3F-CB41-4990-A48A-3127E72EDDC8}" type="presParOf" srcId="{9DA53B1D-DDAE-42C8-837C-C2EBD8D770B2}" destId="{0DA5EDD2-B2B1-424E-BB16-19C0F7B9264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F756-F13A-433F-8BB4-DF2C6B15FD76}">
      <dsp:nvSpPr>
        <dsp:cNvPr id="0" name=""/>
        <dsp:cNvSpPr/>
      </dsp:nvSpPr>
      <dsp:spPr>
        <a:xfrm>
          <a:off x="2040349" y="1550"/>
          <a:ext cx="2859955" cy="1429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b="0" kern="120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rPr>
            <a:t>44-фз</a:t>
          </a:r>
          <a:endParaRPr lang="ru-RU" sz="5700" kern="1200" dirty="0">
            <a:latin typeface="Century Gothic" panose="020B0502020202020204" pitchFamily="34" charset="0"/>
          </a:endParaRPr>
        </a:p>
      </dsp:txBody>
      <dsp:txXfrm>
        <a:off x="2082232" y="43433"/>
        <a:ext cx="2776189" cy="1346211"/>
      </dsp:txXfrm>
    </dsp:sp>
    <dsp:sp modelId="{B254D284-B9C5-449C-B160-466FCBC835ED}">
      <dsp:nvSpPr>
        <dsp:cNvPr id="0" name=""/>
        <dsp:cNvSpPr/>
      </dsp:nvSpPr>
      <dsp:spPr>
        <a:xfrm>
          <a:off x="2326345" y="1431528"/>
          <a:ext cx="285995" cy="107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483"/>
              </a:lnTo>
              <a:lnTo>
                <a:pt x="285995" y="1072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1BAE8-4595-4C66-AF92-E71FF1D1CDAA}">
      <dsp:nvSpPr>
        <dsp:cNvPr id="0" name=""/>
        <dsp:cNvSpPr/>
      </dsp:nvSpPr>
      <dsp:spPr>
        <a:xfrm>
          <a:off x="2612341" y="1789023"/>
          <a:ext cx="2287964" cy="14299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Конкурентные процедуры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НМЦК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300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654224" y="1830906"/>
        <a:ext cx="2204198" cy="1346211"/>
      </dsp:txXfrm>
    </dsp:sp>
    <dsp:sp modelId="{624A2698-82AA-46B4-86C4-4FAFE7262C9A}">
      <dsp:nvSpPr>
        <dsp:cNvPr id="0" name=""/>
        <dsp:cNvSpPr/>
      </dsp:nvSpPr>
      <dsp:spPr>
        <a:xfrm>
          <a:off x="2326345" y="1431528"/>
          <a:ext cx="285995" cy="285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955"/>
              </a:lnTo>
              <a:lnTo>
                <a:pt x="285995" y="2859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83C6-AAAA-41C4-8015-3671EA3CFA96}">
      <dsp:nvSpPr>
        <dsp:cNvPr id="0" name=""/>
        <dsp:cNvSpPr/>
      </dsp:nvSpPr>
      <dsp:spPr>
        <a:xfrm>
          <a:off x="2612341" y="3576495"/>
          <a:ext cx="2287964" cy="14299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у единственного поставщика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НМЦК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- 600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654224" y="3618378"/>
        <a:ext cx="2204198" cy="1346211"/>
      </dsp:txXfrm>
    </dsp:sp>
    <dsp:sp modelId="{1FA60F12-0A8F-44D4-B853-195BA4143F24}">
      <dsp:nvSpPr>
        <dsp:cNvPr id="0" name=""/>
        <dsp:cNvSpPr/>
      </dsp:nvSpPr>
      <dsp:spPr>
        <a:xfrm>
          <a:off x="5615294" y="1550"/>
          <a:ext cx="2859955" cy="1429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b="0" kern="120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rPr>
            <a:t>223-фз</a:t>
          </a:r>
        </a:p>
      </dsp:txBody>
      <dsp:txXfrm>
        <a:off x="5657177" y="43433"/>
        <a:ext cx="2776189" cy="1346211"/>
      </dsp:txXfrm>
    </dsp:sp>
    <dsp:sp modelId="{90921C1F-D269-4103-9CA5-F2E2836E2CF7}">
      <dsp:nvSpPr>
        <dsp:cNvPr id="0" name=""/>
        <dsp:cNvSpPr/>
      </dsp:nvSpPr>
      <dsp:spPr>
        <a:xfrm>
          <a:off x="5901290" y="1431528"/>
          <a:ext cx="285995" cy="1072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483"/>
              </a:lnTo>
              <a:lnTo>
                <a:pt x="285995" y="1072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C815A-D4E2-49E3-9391-A52516535717}">
      <dsp:nvSpPr>
        <dsp:cNvPr id="0" name=""/>
        <dsp:cNvSpPr/>
      </dsp:nvSpPr>
      <dsp:spPr>
        <a:xfrm>
          <a:off x="6187285" y="1789023"/>
          <a:ext cx="2287964" cy="14299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Конкурентные процедуры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при НМЦД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600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229168" y="1830906"/>
        <a:ext cx="2204198" cy="1346211"/>
      </dsp:txXfrm>
    </dsp:sp>
    <dsp:sp modelId="{2135399A-563C-4635-843A-BD86825273FA}">
      <dsp:nvSpPr>
        <dsp:cNvPr id="0" name=""/>
        <dsp:cNvSpPr/>
      </dsp:nvSpPr>
      <dsp:spPr>
        <a:xfrm>
          <a:off x="5901290" y="1431528"/>
          <a:ext cx="285995" cy="285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955"/>
              </a:lnTo>
              <a:lnTo>
                <a:pt x="285995" y="28599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CECED-5BAD-4F87-9010-640F4B7399A7}">
      <dsp:nvSpPr>
        <dsp:cNvPr id="0" name=""/>
        <dsp:cNvSpPr/>
      </dsp:nvSpPr>
      <dsp:spPr>
        <a:xfrm>
          <a:off x="6187285" y="3576495"/>
          <a:ext cx="2287964" cy="14299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у единственного поставщика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НМЦД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 600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229168" y="3618378"/>
        <a:ext cx="2204198" cy="13462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DA6C-3BEB-411F-8F71-8375AB8217AD}">
      <dsp:nvSpPr>
        <dsp:cNvPr id="0" name=""/>
        <dsp:cNvSpPr/>
      </dsp:nvSpPr>
      <dsp:spPr>
        <a:xfrm rot="5400000">
          <a:off x="4136615" y="161843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 4</a:t>
          </a:r>
          <a:r>
            <a:rPr lang="ru-RU" sz="1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ППЯО № 295-п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заявки </a:t>
          </a:r>
          <a:b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</a:t>
          </a:r>
          <a:r>
            <a:rPr lang="ru-RU" sz="14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ГоИС</a:t>
          </a:r>
          <a: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"Госзакупки ЯО"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-5400000">
        <a:off x="4631768" y="386081"/>
        <a:ext cx="1478361" cy="1699265"/>
      </dsp:txXfrm>
    </dsp:sp>
    <dsp:sp modelId="{0A91933D-5ABF-44D6-A272-BFA7BB4D6EA0}">
      <dsp:nvSpPr>
        <dsp:cNvPr id="0" name=""/>
        <dsp:cNvSpPr/>
      </dsp:nvSpPr>
      <dsp:spPr>
        <a:xfrm>
          <a:off x="6869838" y="68276"/>
          <a:ext cx="2790986" cy="14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9838" y="68276"/>
        <a:ext cx="2790986" cy="1481200"/>
      </dsp:txXfrm>
    </dsp:sp>
    <dsp:sp modelId="{2C05A766-CF03-4E5E-8B7A-16698B46B373}">
      <dsp:nvSpPr>
        <dsp:cNvPr id="0" name=""/>
        <dsp:cNvSpPr/>
      </dsp:nvSpPr>
      <dsp:spPr>
        <a:xfrm rot="5400000">
          <a:off x="1824228" y="160463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300-600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2319381" y="384701"/>
        <a:ext cx="1478361" cy="1699265"/>
      </dsp:txXfrm>
    </dsp:sp>
    <dsp:sp modelId="{0C7986C4-F489-4250-8E96-6F8DA002FD9A}">
      <dsp:nvSpPr>
        <dsp:cNvPr id="0" name=""/>
        <dsp:cNvSpPr/>
      </dsp:nvSpPr>
      <dsp:spPr>
        <a:xfrm rot="5400000">
          <a:off x="3012374" y="2257248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малого объема, предусмотренные ППЯО № 732-п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(от 20 </a:t>
          </a:r>
          <a:r>
            <a:rPr lang="ru-RU" sz="1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рассмотрения</a:t>
          </a:r>
          <a:b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более 3 рабочих дней.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07527" y="2481486"/>
        <a:ext cx="1478361" cy="1699265"/>
      </dsp:txXfrm>
    </dsp:sp>
    <dsp:sp modelId="{701025B8-AC08-4D31-AC7F-D665DB2DCD7E}">
      <dsp:nvSpPr>
        <dsp:cNvPr id="0" name=""/>
        <dsp:cNvSpPr/>
      </dsp:nvSpPr>
      <dsp:spPr>
        <a:xfrm>
          <a:off x="0" y="2655514"/>
          <a:ext cx="2790137" cy="148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/>
        </a:p>
      </dsp:txBody>
      <dsp:txXfrm>
        <a:off x="0" y="2655514"/>
        <a:ext cx="2790137" cy="1481200"/>
      </dsp:txXfrm>
    </dsp:sp>
    <dsp:sp modelId="{A34BC9B2-A8B8-414E-8274-CB5E73D3F00E}">
      <dsp:nvSpPr>
        <dsp:cNvPr id="0" name=""/>
        <dsp:cNvSpPr/>
      </dsp:nvSpPr>
      <dsp:spPr>
        <a:xfrm rot="5400000">
          <a:off x="5331934" y="2257248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закупки товаров, работ, услуг в соответствии с 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частью 12 статьи 93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Закона N 44-ФЗ</a:t>
          </a:r>
          <a:b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27087" y="2481486"/>
        <a:ext cx="1478361" cy="1699265"/>
      </dsp:txXfrm>
    </dsp:sp>
    <dsp:sp modelId="{31C40AAD-107D-4CD3-BECA-C2BAAC46159B}">
      <dsp:nvSpPr>
        <dsp:cNvPr id="0" name=""/>
        <dsp:cNvSpPr/>
      </dsp:nvSpPr>
      <dsp:spPr>
        <a:xfrm rot="5400000">
          <a:off x="3909745" y="4352654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Проектно-сметный метод </a:t>
          </a: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проверка проектной документации, сметной документации на предмет наличия информации (отметки) о прохождении государственной экспертизы или проверку сметной стоимости в соответствии с ППЯО № 252-п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04898" y="4576892"/>
        <a:ext cx="1478361" cy="1699265"/>
      </dsp:txXfrm>
    </dsp:sp>
    <dsp:sp modelId="{1E1BD2D2-D7EB-4BBD-BBBB-8F5EC7857412}">
      <dsp:nvSpPr>
        <dsp:cNvPr id="0" name=""/>
        <dsp:cNvSpPr/>
      </dsp:nvSpPr>
      <dsp:spPr>
        <a:xfrm>
          <a:off x="5962358" y="4480674"/>
          <a:ext cx="3698466" cy="199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Заявка возвращается </a:t>
          </a: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доработку </a:t>
          </a: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заказчику в следующих случаях:</a:t>
          </a:r>
          <a:b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разница между планируемым значением цены контракта, рассчитанной ГКУ ЯО "ЦКПМ", и планируемым значением цены контракта, определенной заказчиком, составляет более 5%;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информация (отметка) о прохождении государственной экспертизы.</a:t>
          </a:r>
        </a:p>
      </dsp:txBody>
      <dsp:txXfrm>
        <a:off x="5962358" y="4480674"/>
        <a:ext cx="3698466" cy="1993666"/>
      </dsp:txXfrm>
    </dsp:sp>
    <dsp:sp modelId="{B0858A83-628E-4544-9CCE-42BD94035B45}">
      <dsp:nvSpPr>
        <dsp:cNvPr id="0" name=""/>
        <dsp:cNvSpPr/>
      </dsp:nvSpPr>
      <dsp:spPr>
        <a:xfrm rot="5400000">
          <a:off x="1590185" y="4352654"/>
          <a:ext cx="2468667" cy="2147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рынка </a:t>
          </a: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ГКУ ЯО ЦКПМ осуществляет изучение и обобщение информации о ценах ТРУ, содержащихся в реестре контрактов, заключенных заказчиками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338" y="4576892"/>
        <a:ext cx="1478361" cy="16992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70841-90D3-4B5B-AB96-238674DEEEF4}">
      <dsp:nvSpPr>
        <dsp:cNvPr id="0" name=""/>
        <dsp:cNvSpPr/>
      </dsp:nvSpPr>
      <dsp:spPr>
        <a:xfrm>
          <a:off x="-6378984" y="-976451"/>
          <a:ext cx="7598549" cy="7598549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B0BD3-1C69-45B2-9AA3-E03D740A56EA}">
      <dsp:nvSpPr>
        <dsp:cNvPr id="0" name=""/>
        <dsp:cNvSpPr/>
      </dsp:nvSpPr>
      <dsp:spPr>
        <a:xfrm>
          <a:off x="396042" y="256651"/>
          <a:ext cx="10427807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коммерческие предложения хозяйствующих субъектов;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42" y="256651"/>
        <a:ext cx="10427807" cy="513076"/>
      </dsp:txXfrm>
    </dsp:sp>
    <dsp:sp modelId="{BC6905D1-1E33-4E31-A887-EBB63E47A4E4}">
      <dsp:nvSpPr>
        <dsp:cNvPr id="0" name=""/>
        <dsp:cNvSpPr/>
      </dsp:nvSpPr>
      <dsp:spPr>
        <a:xfrm>
          <a:off x="75369" y="192516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676673-F9FE-4983-99DB-0C65D6D084C6}">
      <dsp:nvSpPr>
        <dsp:cNvPr id="0" name=""/>
        <dsp:cNvSpPr/>
      </dsp:nvSpPr>
      <dsp:spPr>
        <a:xfrm>
          <a:off x="860678" y="1026717"/>
          <a:ext cx="9963170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из реестра договоров, заключенных заказчиками по результатам закупки, реестра контрактов, заключенных заказчиками;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678" y="1026717"/>
        <a:ext cx="9963170" cy="513076"/>
      </dsp:txXfrm>
    </dsp:sp>
    <dsp:sp modelId="{0A8F202E-10F2-416E-8041-AA8D699B9FA4}">
      <dsp:nvSpPr>
        <dsp:cNvPr id="0" name=""/>
        <dsp:cNvSpPr/>
      </dsp:nvSpPr>
      <dsp:spPr>
        <a:xfrm>
          <a:off x="540006" y="962582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D53989-E68C-48F8-A270-836A6DCB09BD}">
      <dsp:nvSpPr>
        <dsp:cNvPr id="0" name=""/>
        <dsp:cNvSpPr/>
      </dsp:nvSpPr>
      <dsp:spPr>
        <a:xfrm>
          <a:off x="1115297" y="1796219"/>
          <a:ext cx="9708552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ценах, представленная в рекламе, каталогах, описаниях товаров и других предложениях, обращенных к неопределенному кругу лиц и признаваемых в соответствии с гражданским законодательством Российской Федерации публичными офертами;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297" y="1796219"/>
        <a:ext cx="9708552" cy="513076"/>
      </dsp:txXfrm>
    </dsp:sp>
    <dsp:sp modelId="{5454D847-9511-46A3-BADF-A295F3A296EC}">
      <dsp:nvSpPr>
        <dsp:cNvPr id="0" name=""/>
        <dsp:cNvSpPr/>
      </dsp:nvSpPr>
      <dsp:spPr>
        <a:xfrm>
          <a:off x="794624" y="1732084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D06B6E-B25E-4B5F-AD56-424BB6B9EA72}">
      <dsp:nvSpPr>
        <dsp:cNvPr id="0" name=""/>
        <dsp:cNvSpPr/>
      </dsp:nvSpPr>
      <dsp:spPr>
        <a:xfrm>
          <a:off x="1196594" y="2566285"/>
          <a:ext cx="9627254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запрос о предоставлении ценовой информации, размещаемый в единой информационной системе (при наличии технической возможности). При отсутствии технической возможности используются иные источники, предусмотренные настоящим пунктом;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594" y="2566285"/>
        <a:ext cx="9627254" cy="513076"/>
      </dsp:txXfrm>
    </dsp:sp>
    <dsp:sp modelId="{3004A523-4E0D-4DB5-AA63-AFC3CB6E9CAE}">
      <dsp:nvSpPr>
        <dsp:cNvPr id="0" name=""/>
        <dsp:cNvSpPr/>
      </dsp:nvSpPr>
      <dsp:spPr>
        <a:xfrm>
          <a:off x="875922" y="2502150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54F4A5-F91E-48FB-993E-6BE01CE23938}">
      <dsp:nvSpPr>
        <dsp:cNvPr id="0" name=""/>
        <dsp:cNvSpPr/>
      </dsp:nvSpPr>
      <dsp:spPr>
        <a:xfrm>
          <a:off x="1115297" y="3336351"/>
          <a:ext cx="9708552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российских и иностранных биржах;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297" y="3336351"/>
        <a:ext cx="9708552" cy="513076"/>
      </dsp:txXfrm>
    </dsp:sp>
    <dsp:sp modelId="{54E66A81-5867-46A4-BB15-4FD5B058E024}">
      <dsp:nvSpPr>
        <dsp:cNvPr id="0" name=""/>
        <dsp:cNvSpPr/>
      </dsp:nvSpPr>
      <dsp:spPr>
        <a:xfrm>
          <a:off x="794624" y="3272217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EBF139-6235-4478-A8A9-210D8D79DEB4}">
      <dsp:nvSpPr>
        <dsp:cNvPr id="0" name=""/>
        <dsp:cNvSpPr/>
      </dsp:nvSpPr>
      <dsp:spPr>
        <a:xfrm>
          <a:off x="860678" y="4105853"/>
          <a:ext cx="9963170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электронных площадках;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678" y="4105853"/>
        <a:ext cx="9963170" cy="513076"/>
      </dsp:txXfrm>
    </dsp:sp>
    <dsp:sp modelId="{8C2560FD-D417-433C-83D5-7151FA4C1D88}">
      <dsp:nvSpPr>
        <dsp:cNvPr id="0" name=""/>
        <dsp:cNvSpPr/>
      </dsp:nvSpPr>
      <dsp:spPr>
        <a:xfrm>
          <a:off x="540006" y="4041718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E4AEC7-8C02-4992-B8F6-976FCEDC09D7}">
      <dsp:nvSpPr>
        <dsp:cNvPr id="0" name=""/>
        <dsp:cNvSpPr/>
      </dsp:nvSpPr>
      <dsp:spPr>
        <a:xfrm>
          <a:off x="396042" y="4875919"/>
          <a:ext cx="10427807" cy="5130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5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данные государственной статистической отчетности о ценах товаров, работ, услуг;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42" y="4875919"/>
        <a:ext cx="10427807" cy="513076"/>
      </dsp:txXfrm>
    </dsp:sp>
    <dsp:sp modelId="{9DB38610-8719-443D-9802-65A137706A66}">
      <dsp:nvSpPr>
        <dsp:cNvPr id="0" name=""/>
        <dsp:cNvSpPr/>
      </dsp:nvSpPr>
      <dsp:spPr>
        <a:xfrm>
          <a:off x="75369" y="4811784"/>
          <a:ext cx="641345" cy="6413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40F20-171D-4B96-A90C-6ED69B78AE2F}">
      <dsp:nvSpPr>
        <dsp:cNvPr id="0" name=""/>
        <dsp:cNvSpPr/>
      </dsp:nvSpPr>
      <dsp:spPr>
        <a:xfrm>
          <a:off x="1083" y="0"/>
          <a:ext cx="1917382" cy="4618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целях определения НМЦД заказчик использует не менее </a:t>
          </a:r>
          <a:r>
            <a:rPr lang="ru-RU" sz="1400" b="0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источников ценовой информации:</a:t>
          </a: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коммерческие предложения хозяйствующих субъектов и информацию из реестра договоров, заключенных заказчиками по результатам закупки, реестра контрактов, заключенных заказчиками.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41" y="56158"/>
        <a:ext cx="1805066" cy="4505839"/>
      </dsp:txXfrm>
    </dsp:sp>
    <dsp:sp modelId="{70027C01-2252-456C-A5EB-602F94DBB406}">
      <dsp:nvSpPr>
        <dsp:cNvPr id="0" name=""/>
        <dsp:cNvSpPr/>
      </dsp:nvSpPr>
      <dsp:spPr>
        <a:xfrm>
          <a:off x="2240586" y="0"/>
          <a:ext cx="1917382" cy="4618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подлежат использованию сведения о ценах, полученные не ранее чем за </a:t>
          </a:r>
          <a:r>
            <a:rPr lang="ru-RU" sz="1400" b="0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месяцев </a:t>
          </a: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до дня размещения извещения об осуществлении закупки, за исключением случаев, когда поставщик (подрядчик, исполнитель) уведомил заказчика о цене с иным сроком действия.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744" y="56158"/>
        <a:ext cx="1805066" cy="4505839"/>
      </dsp:txXfrm>
    </dsp:sp>
    <dsp:sp modelId="{5D6AF8DE-9BDF-4D00-AA22-A9912EFF04E4}">
      <dsp:nvSpPr>
        <dsp:cNvPr id="0" name=""/>
        <dsp:cNvSpPr/>
      </dsp:nvSpPr>
      <dsp:spPr>
        <a:xfrm>
          <a:off x="4480090" y="0"/>
          <a:ext cx="1917382" cy="4618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При использовании коммерческих предложений хозяйствующих субъектов заказчик использует </a:t>
          </a:r>
          <a:r>
            <a:rPr lang="ru-RU" sz="1400" b="0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менее 3 цен</a:t>
          </a:r>
          <a:r>
            <a:rPr lang="ru-RU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товара, работы, услуги, предлагаемых различными поставщиками (подрядчиками, исполнителями).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6248" y="56158"/>
        <a:ext cx="1805066" cy="4505839"/>
      </dsp:txXfrm>
    </dsp:sp>
    <dsp:sp modelId="{FAB91A04-BC88-4ABD-B2EE-78478AF81A58}">
      <dsp:nvSpPr>
        <dsp:cNvPr id="0" name=""/>
        <dsp:cNvSpPr/>
      </dsp:nvSpPr>
      <dsp:spPr>
        <a:xfrm>
          <a:off x="6719593" y="0"/>
          <a:ext cx="1917382" cy="4618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Реестр договоров (или в реестр контрактов),   -целесообразно принимать в расчет информацию о ценах товаров, работ, услуг, содержащуюся в договорах (контрактах), которые исполнены и по которым </a:t>
          </a:r>
          <a:r>
            <a:rPr lang="ru-RU" sz="1200" b="0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взыскивались неустойки (штрафы, пени) 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неисполнением или ненадлежащим исполнением обязательств, предусмотренных указанными договорами (контрактами), в течение последних трех лет, за исключением случаев, если такая неустойка списана заказчиком.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5751" y="56158"/>
        <a:ext cx="1805066" cy="4505839"/>
      </dsp:txXfrm>
    </dsp:sp>
    <dsp:sp modelId="{AD263661-4A61-4A2B-AF57-6AD0B6FAE764}">
      <dsp:nvSpPr>
        <dsp:cNvPr id="0" name=""/>
        <dsp:cNvSpPr/>
      </dsp:nvSpPr>
      <dsp:spPr>
        <a:xfrm>
          <a:off x="8959096" y="0"/>
          <a:ext cx="1917382" cy="46181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по итогам запроса ценовых предложений поступило менее трех ответов от поставщиков и (или) отсутствует информация об исполненных договорах (контрактах), заказчик использует другие источники информации, предусмотренные 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пунктом 7.6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5254" y="56158"/>
        <a:ext cx="1805066" cy="4505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FC97D-14DE-4CCF-ABAB-5DC470ECBCB6}">
      <dsp:nvSpPr>
        <dsp:cNvPr id="0" name=""/>
        <dsp:cNvSpPr/>
      </dsp:nvSpPr>
      <dsp:spPr>
        <a:xfrm>
          <a:off x="0" y="359297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2.4.1. Определяет потребность в товаре, работе, услуге.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389925"/>
        <a:ext cx="10739915" cy="566156"/>
      </dsp:txXfrm>
    </dsp:sp>
    <dsp:sp modelId="{EEF30263-DFA2-48E6-8C4B-A8FBDC602EC2}">
      <dsp:nvSpPr>
        <dsp:cNvPr id="0" name=""/>
        <dsp:cNvSpPr/>
      </dsp:nvSpPr>
      <dsp:spPr>
        <a:xfrm>
          <a:off x="0" y="1021269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2.4.2. Устанавливает перечень требований к товарам, работам, услугам, закупка которых планируется, а также требований к условиям поставки товаров, выполнения работ, оказания услуг.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1051897"/>
        <a:ext cx="10739915" cy="566156"/>
      </dsp:txXfrm>
    </dsp:sp>
    <dsp:sp modelId="{2181499D-FF02-49C8-B4A4-2F609303EEC5}">
      <dsp:nvSpPr>
        <dsp:cNvPr id="0" name=""/>
        <dsp:cNvSpPr/>
      </dsp:nvSpPr>
      <dsp:spPr>
        <a:xfrm>
          <a:off x="0" y="1683242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2.4.3. Проводит исследование рынка путем изучения общедоступных источников информации, в том числе предусмотренных рекомендациями, в целях выявления имеющихся на рынке товаров, работ, услуг, отвечающих требованиям, определенным подпунктом 2.4.2 данного пункта.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1713870"/>
        <a:ext cx="10739915" cy="566156"/>
      </dsp:txXfrm>
    </dsp:sp>
    <dsp:sp modelId="{D6F40A50-AC9B-44E0-AE0B-97AE181D6079}">
      <dsp:nvSpPr>
        <dsp:cNvPr id="0" name=""/>
        <dsp:cNvSpPr/>
      </dsp:nvSpPr>
      <dsp:spPr>
        <a:xfrm>
          <a:off x="0" y="2345215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2.4.4. Формирует </a:t>
          </a:r>
          <a:r>
            <a:rPr lang="ru-RU" sz="1200" b="1" i="0" kern="120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описание объекта закупки 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требованиями 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статьи 33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от 5 апреля 2013 года N 44-ФЗ.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2375843"/>
        <a:ext cx="10739915" cy="566156"/>
      </dsp:txXfrm>
    </dsp:sp>
    <dsp:sp modelId="{0FF3A3D3-5352-418C-9722-F57A5863393C}">
      <dsp:nvSpPr>
        <dsp:cNvPr id="0" name=""/>
        <dsp:cNvSpPr/>
      </dsp:nvSpPr>
      <dsp:spPr>
        <a:xfrm>
          <a:off x="0" y="3007187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2.4.5. Проверяет наличие принятых в отношении планируемых к закупке видов, групп товаров, работ, услуг нормативных правовых актов, устанавливающих порядки определения НМЦК, или  устанавливающих исчерпывающие перечни источников информации, которые могут быть использованы для целей определения НМЦК, или правовых актов о нормировании в сфере закупок, принятых в соответствии со 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статьей 19</a:t>
          </a: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Федерального закона от 5 апреля 2013 года N 44-ФЗ.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3037815"/>
        <a:ext cx="10739915" cy="566156"/>
      </dsp:txXfrm>
    </dsp:sp>
    <dsp:sp modelId="{4C6D912A-FA48-47A2-BD87-72DFAE0CFF09}">
      <dsp:nvSpPr>
        <dsp:cNvPr id="0" name=""/>
        <dsp:cNvSpPr/>
      </dsp:nvSpPr>
      <dsp:spPr>
        <a:xfrm>
          <a:off x="0" y="3669160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2.4.6. Определяет применимый метод определения НМЦК или несколько таких методов.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3699788"/>
        <a:ext cx="10739915" cy="566156"/>
      </dsp:txXfrm>
    </dsp:sp>
    <dsp:sp modelId="{9312EC0D-6A6F-4730-8599-2795209F5270}">
      <dsp:nvSpPr>
        <dsp:cNvPr id="0" name=""/>
        <dsp:cNvSpPr/>
      </dsp:nvSpPr>
      <dsp:spPr>
        <a:xfrm>
          <a:off x="0" y="4331132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2.4.7. Осуществляет определение НМЦК соответствующим методом с учетом рекомендаций.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4361760"/>
        <a:ext cx="10739915" cy="566156"/>
      </dsp:txXfrm>
    </dsp:sp>
    <dsp:sp modelId="{E585728C-EDDE-462E-A6CE-D53D47C2BEED}">
      <dsp:nvSpPr>
        <dsp:cNvPr id="0" name=""/>
        <dsp:cNvSpPr/>
      </dsp:nvSpPr>
      <dsp:spPr>
        <a:xfrm>
          <a:off x="0" y="4993105"/>
          <a:ext cx="10801171" cy="62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2.4.8. Формирует обоснование НМЦК в соответствии с 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</a:t>
          </a:r>
          <a:r>
            <a:rPr lang="ru-RU" sz="1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рекомендуемой формой 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обоснования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НМЦК, приведенной в приложении к рекомендациям.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28" y="5023733"/>
        <a:ext cx="10739915" cy="566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4183-30AF-418E-974B-6666C9B30B48}">
      <dsp:nvSpPr>
        <dsp:cNvPr id="0" name=""/>
        <dsp:cNvSpPr/>
      </dsp:nvSpPr>
      <dsp:spPr>
        <a:xfrm>
          <a:off x="10331" y="-54687"/>
          <a:ext cx="1600645" cy="4809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softEdge rad="3175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Идентичными признаются:</a:t>
          </a:r>
          <a:br>
            <a:rPr lang="ru-RU" sz="1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2" y="-7806"/>
        <a:ext cx="1506883" cy="4715311"/>
      </dsp:txXfrm>
    </dsp:sp>
    <dsp:sp modelId="{4FD895E0-E636-49DE-8432-B41FBF855D26}">
      <dsp:nvSpPr>
        <dsp:cNvPr id="0" name=""/>
        <dsp:cNvSpPr/>
      </dsp:nvSpPr>
      <dsp:spPr>
        <a:xfrm>
          <a:off x="1771041" y="2151369"/>
          <a:ext cx="339336" cy="396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1771041" y="2230761"/>
        <a:ext cx="237535" cy="238176"/>
      </dsp:txXfrm>
    </dsp:sp>
    <dsp:sp modelId="{4C672413-CC93-4AD3-A649-A119E6ED0770}">
      <dsp:nvSpPr>
        <dsp:cNvPr id="0" name=""/>
        <dsp:cNvSpPr/>
      </dsp:nvSpPr>
      <dsp:spPr>
        <a:xfrm>
          <a:off x="2251235" y="0"/>
          <a:ext cx="1600645" cy="4699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товары, имеющие </a:t>
          </a:r>
          <a:r>
            <a:rPr lang="ru-RU" sz="1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одинаковые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характерные для них основные признаки (функциональные, технические, качественные, а также эксплуатационные характеристики), в том числе  страна происхождения и производитель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8116" y="46881"/>
        <a:ext cx="1506883" cy="4605937"/>
      </dsp:txXfrm>
    </dsp:sp>
    <dsp:sp modelId="{BE3037E3-239D-45CD-9CFE-BACFB07C4F70}">
      <dsp:nvSpPr>
        <dsp:cNvPr id="0" name=""/>
        <dsp:cNvSpPr/>
      </dsp:nvSpPr>
      <dsp:spPr>
        <a:xfrm>
          <a:off x="4011945" y="2151369"/>
          <a:ext cx="339336" cy="396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4011945" y="2230761"/>
        <a:ext cx="237535" cy="238176"/>
      </dsp:txXfrm>
    </dsp:sp>
    <dsp:sp modelId="{197F61C6-6980-4F65-949D-28D635275024}">
      <dsp:nvSpPr>
        <dsp:cNvPr id="0" name=""/>
        <dsp:cNvSpPr/>
      </dsp:nvSpPr>
      <dsp:spPr>
        <a:xfrm>
          <a:off x="4492139" y="10263"/>
          <a:ext cx="1600645" cy="467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работы, услуги, обладающие </a:t>
          </a:r>
          <a:r>
            <a:rPr lang="ru-RU" sz="1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одинаковыми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характерными для них основными признаками, в том числе реализуемые с использованием одинаковых методик, технологий, подходов, выполняемые (оказываемые) подрядчиками, исполнителями с сопоставимой квалификацией.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9020" y="57144"/>
        <a:ext cx="1506883" cy="4585410"/>
      </dsp:txXfrm>
    </dsp:sp>
    <dsp:sp modelId="{C52D883E-3269-4DAA-A3A8-A87A3B5265CF}">
      <dsp:nvSpPr>
        <dsp:cNvPr id="0" name=""/>
        <dsp:cNvSpPr/>
      </dsp:nvSpPr>
      <dsp:spPr>
        <a:xfrm>
          <a:off x="6252849" y="2151369"/>
          <a:ext cx="339336" cy="396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6252849" y="2230761"/>
        <a:ext cx="237535" cy="238176"/>
      </dsp:txXfrm>
    </dsp:sp>
    <dsp:sp modelId="{A08E564D-6E62-4DCB-B3C1-8B0B7D21F655}">
      <dsp:nvSpPr>
        <dsp:cNvPr id="0" name=""/>
        <dsp:cNvSpPr/>
      </dsp:nvSpPr>
      <dsp:spPr>
        <a:xfrm>
          <a:off x="6733042" y="82022"/>
          <a:ext cx="1600645" cy="4535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существенных различий в ценах на поставку идентичных товаров разных производителей (более 25 % цены товара) решение о выборе видов товара для расчета НМЦК принимается исходя из степени соответствия качественных характеристик (свойств) товара потребностям заказчика и его финансовых возможностей.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9923" y="128903"/>
        <a:ext cx="1506883" cy="4441891"/>
      </dsp:txXfrm>
    </dsp:sp>
    <dsp:sp modelId="{9C5AF58B-B52E-447A-A4E9-EDC508D0C669}">
      <dsp:nvSpPr>
        <dsp:cNvPr id="0" name=""/>
        <dsp:cNvSpPr/>
      </dsp:nvSpPr>
      <dsp:spPr>
        <a:xfrm>
          <a:off x="8493753" y="2151369"/>
          <a:ext cx="339336" cy="396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8493753" y="2230761"/>
        <a:ext cx="237535" cy="238176"/>
      </dsp:txXfrm>
    </dsp:sp>
    <dsp:sp modelId="{C8BB33FD-0570-4014-B88A-30FEC7EC79E1}">
      <dsp:nvSpPr>
        <dsp:cNvPr id="0" name=""/>
        <dsp:cNvSpPr/>
      </dsp:nvSpPr>
      <dsp:spPr>
        <a:xfrm>
          <a:off x="8973946" y="88230"/>
          <a:ext cx="1600645" cy="4523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сведений об идентичных работах и услугах используются цены, установленные 2 или более участниками рынка, специализирующимися на выполнении работ, оказании услуг, требующихся заказчику.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0827" y="135111"/>
        <a:ext cx="1506883" cy="442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641AB-E2A3-4723-B111-420DE059D819}">
      <dsp:nvSpPr>
        <dsp:cNvPr id="0" name=""/>
        <dsp:cNvSpPr/>
      </dsp:nvSpPr>
      <dsp:spPr>
        <a:xfrm flipH="1">
          <a:off x="3192" y="0"/>
          <a:ext cx="415480" cy="5425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Однородными признаются:</a:t>
          </a:r>
        </a:p>
      </dsp:txBody>
      <dsp:txXfrm>
        <a:off x="15361" y="12169"/>
        <a:ext cx="391142" cy="5401092"/>
      </dsp:txXfrm>
    </dsp:sp>
    <dsp:sp modelId="{87C10928-5ABA-4D3F-A4F4-C2C37991EF72}">
      <dsp:nvSpPr>
        <dsp:cNvPr id="0" name=""/>
        <dsp:cNvSpPr/>
      </dsp:nvSpPr>
      <dsp:spPr>
        <a:xfrm>
          <a:off x="561146" y="2537758"/>
          <a:ext cx="302042" cy="349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561146" y="2607741"/>
        <a:ext cx="211429" cy="209948"/>
      </dsp:txXfrm>
    </dsp:sp>
    <dsp:sp modelId="{DDFBBC86-C99D-4F2A-8AB3-2698BCAD0134}">
      <dsp:nvSpPr>
        <dsp:cNvPr id="0" name=""/>
        <dsp:cNvSpPr/>
      </dsp:nvSpPr>
      <dsp:spPr>
        <a:xfrm>
          <a:off x="988565" y="0"/>
          <a:ext cx="1606981" cy="5425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товары, которые, не являясь идентичными, </a:t>
          </a:r>
          <a:r>
            <a:rPr lang="ru-RU" sz="1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 сходные характеристики 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состоят из схожих компонентов, что позволяет им выполнять одни и те же функции и (или) быть коммерчески взаимозаменяемыми. При определении однородности товаров учитываются их качество, репутация на рынке, страна происхождения и коммерческая взаимозаменяемость;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632" y="47067"/>
        <a:ext cx="1512847" cy="5331296"/>
      </dsp:txXfrm>
    </dsp:sp>
    <dsp:sp modelId="{84BBCC3F-DE26-4A67-871A-4B470A9D5501}">
      <dsp:nvSpPr>
        <dsp:cNvPr id="0" name=""/>
        <dsp:cNvSpPr/>
      </dsp:nvSpPr>
      <dsp:spPr>
        <a:xfrm>
          <a:off x="2736641" y="2537758"/>
          <a:ext cx="299120" cy="349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2736641" y="2607741"/>
        <a:ext cx="209384" cy="209948"/>
      </dsp:txXfrm>
    </dsp:sp>
    <dsp:sp modelId="{ABED518A-E2F6-4F0F-AD0F-F1E73217006F}">
      <dsp:nvSpPr>
        <dsp:cNvPr id="0" name=""/>
        <dsp:cNvSpPr/>
      </dsp:nvSpPr>
      <dsp:spPr>
        <a:xfrm>
          <a:off x="3159924" y="0"/>
          <a:ext cx="1698086" cy="5425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работы, услуги, которые, не являясь идентичными, </a:t>
          </a:r>
          <a:r>
            <a:rPr lang="ru-RU" sz="1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имеют сходные характеристики</a:t>
          </a: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что позволяет им быть коммерчески и (или) функционально взаимозаменяемыми. При определении однородности работ, услуг учитываются их качество, репутация на рынке, а также вид работ, услуг, их объем, уникальность и коммерческая взаимозаменяемость.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9659" y="49735"/>
        <a:ext cx="1598616" cy="5325960"/>
      </dsp:txXfrm>
    </dsp:sp>
    <dsp:sp modelId="{1AF1938E-1BD0-47F6-B9F1-6712C5D1DF2F}">
      <dsp:nvSpPr>
        <dsp:cNvPr id="0" name=""/>
        <dsp:cNvSpPr/>
      </dsp:nvSpPr>
      <dsp:spPr>
        <a:xfrm>
          <a:off x="4999105" y="2537758"/>
          <a:ext cx="299120" cy="349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999105" y="2607741"/>
        <a:ext cx="209384" cy="209948"/>
      </dsp:txXfrm>
    </dsp:sp>
    <dsp:sp modelId="{4CF03BDD-F8D3-44F3-A9D8-4B848DFCDEF8}">
      <dsp:nvSpPr>
        <dsp:cNvPr id="0" name=""/>
        <dsp:cNvSpPr/>
      </dsp:nvSpPr>
      <dsp:spPr>
        <a:xfrm>
          <a:off x="5422389" y="51663"/>
          <a:ext cx="1410944" cy="532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получении сведений об однородных товарах используются цены не менее 2 видов однородного товара разных поставщиков, входящих в ценовую группу, отвечающую потребностям и финансовым возможностям заказчика.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3714" y="92988"/>
        <a:ext cx="1328294" cy="5239454"/>
      </dsp:txXfrm>
    </dsp:sp>
    <dsp:sp modelId="{2D7E390B-C4FF-4DC2-B422-311B16E3515B}">
      <dsp:nvSpPr>
        <dsp:cNvPr id="0" name=""/>
        <dsp:cNvSpPr/>
      </dsp:nvSpPr>
      <dsp:spPr>
        <a:xfrm>
          <a:off x="6974428" y="2537758"/>
          <a:ext cx="299120" cy="349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974428" y="2607741"/>
        <a:ext cx="209384" cy="209948"/>
      </dsp:txXfrm>
    </dsp:sp>
    <dsp:sp modelId="{AE52E964-B9B3-4543-AABF-B2E10105A94E}">
      <dsp:nvSpPr>
        <dsp:cNvPr id="0" name=""/>
        <dsp:cNvSpPr/>
      </dsp:nvSpPr>
      <dsp:spPr>
        <a:xfrm>
          <a:off x="7397711" y="38747"/>
          <a:ext cx="1410944" cy="5347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сборе данных о ценах на однородные товары заказчик использует цены, предлагаемые 2 или более поставщиками одной ценовой группы, осуществляющими поставку товаров в соответствии с требованиями заказчика к условиям поставки, срокам годности, гарантии качества товара и иным характеристикам товара.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9036" y="80072"/>
        <a:ext cx="1328294" cy="5265285"/>
      </dsp:txXfrm>
    </dsp:sp>
    <dsp:sp modelId="{F2598E9F-3410-4927-8EE4-DC48867864B3}">
      <dsp:nvSpPr>
        <dsp:cNvPr id="0" name=""/>
        <dsp:cNvSpPr/>
      </dsp:nvSpPr>
      <dsp:spPr>
        <a:xfrm>
          <a:off x="8951927" y="2537758"/>
          <a:ext cx="303734" cy="349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8951927" y="2607741"/>
        <a:ext cx="212614" cy="209948"/>
      </dsp:txXfrm>
    </dsp:sp>
    <dsp:sp modelId="{DC66086B-EBBE-4831-A53A-93A29D0AB732}">
      <dsp:nvSpPr>
        <dsp:cNvPr id="0" name=""/>
        <dsp:cNvSpPr/>
      </dsp:nvSpPr>
      <dsp:spPr>
        <a:xfrm>
          <a:off x="9381741" y="0"/>
          <a:ext cx="1410944" cy="5425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расчет НМЦК включается стоимость элементов комплектации, содержащихся в однородном товаре, но не предусмотренных описанием объекта закупки. При этом из НМЦК исключается стоимость элементов комплектации однородного товара, не требующихся заказчику.</a:t>
          </a:r>
        </a:p>
      </dsp:txBody>
      <dsp:txXfrm>
        <a:off x="9423066" y="41325"/>
        <a:ext cx="1328294" cy="534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1EAEA-2D44-48B4-B0C8-0F3C7675682D}">
      <dsp:nvSpPr>
        <dsp:cNvPr id="0" name=""/>
        <dsp:cNvSpPr/>
      </dsp:nvSpPr>
      <dsp:spPr>
        <a:xfrm>
          <a:off x="-72443" y="1884675"/>
          <a:ext cx="4055378" cy="2151533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>
          <a:softEdge rad="635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должна быть получена не ранее чем за 6 месяцев до размещения извещения</a:t>
          </a:r>
        </a:p>
      </dsp:txBody>
      <dsp:txXfrm>
        <a:off x="576416" y="1884675"/>
        <a:ext cx="3406517" cy="2151533"/>
      </dsp:txXfrm>
    </dsp:sp>
    <dsp:sp modelId="{65158A60-39F4-4CF8-B2E3-86FDC10AC051}">
      <dsp:nvSpPr>
        <dsp:cNvPr id="0" name=""/>
        <dsp:cNvSpPr/>
      </dsp:nvSpPr>
      <dsp:spPr>
        <a:xfrm>
          <a:off x="736048" y="407960"/>
          <a:ext cx="1349374" cy="134937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" kern="1200" dirty="0"/>
            <a:t>ю</a:t>
          </a:r>
        </a:p>
      </dsp:txBody>
      <dsp:txXfrm>
        <a:off x="933659" y="605571"/>
        <a:ext cx="954152" cy="954152"/>
      </dsp:txXfrm>
    </dsp:sp>
    <dsp:sp modelId="{996C4084-78AA-40EA-8747-68C667E906B5}">
      <dsp:nvSpPr>
        <dsp:cNvPr id="0" name=""/>
        <dsp:cNvSpPr/>
      </dsp:nvSpPr>
      <dsp:spPr>
        <a:xfrm>
          <a:off x="5022474" y="1872701"/>
          <a:ext cx="3947634" cy="2189065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>
          <a:softEdge rad="635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использовать не менее 2 источников ценовой информации</a:t>
          </a:r>
        </a:p>
      </dsp:txBody>
      <dsp:txXfrm>
        <a:off x="5654096" y="1872701"/>
        <a:ext cx="3316012" cy="2189065"/>
      </dsp:txXfrm>
    </dsp:sp>
    <dsp:sp modelId="{EBE9C1FF-A4C1-44A5-973B-903260D2D5AE}">
      <dsp:nvSpPr>
        <dsp:cNvPr id="0" name=""/>
        <dsp:cNvSpPr/>
      </dsp:nvSpPr>
      <dsp:spPr>
        <a:xfrm>
          <a:off x="6176381" y="1344925"/>
          <a:ext cx="1349374" cy="134937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" kern="1200" dirty="0"/>
            <a:t>ю</a:t>
          </a:r>
        </a:p>
      </dsp:txBody>
      <dsp:txXfrm>
        <a:off x="6373992" y="1542536"/>
        <a:ext cx="954152" cy="954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04876-5FF3-4E96-A35B-B1C88C2A2AB5}">
      <dsp:nvSpPr>
        <dsp:cNvPr id="0" name=""/>
        <dsp:cNvSpPr/>
      </dsp:nvSpPr>
      <dsp:spPr>
        <a:xfrm rot="10800000">
          <a:off x="2168209" y="2009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товаров, работ, услуг, </a:t>
          </a:r>
          <a:r>
            <a:rPr lang="ru-RU" sz="1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содержащаяся в контрактах</a:t>
          </a:r>
        </a:p>
      </dsp:txBody>
      <dsp:txXfrm rot="10800000">
        <a:off x="2310184" y="2009"/>
        <a:ext cx="7902479" cy="567899"/>
      </dsp:txXfrm>
    </dsp:sp>
    <dsp:sp modelId="{5305288F-8B87-4E9F-A3AA-BB333FB58AEF}">
      <dsp:nvSpPr>
        <dsp:cNvPr id="0" name=""/>
        <dsp:cNvSpPr/>
      </dsp:nvSpPr>
      <dsp:spPr>
        <a:xfrm>
          <a:off x="1884259" y="2009"/>
          <a:ext cx="567899" cy="567899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5CEEE-1A2F-439C-8C4B-20738565D2A7}">
      <dsp:nvSpPr>
        <dsp:cNvPr id="0" name=""/>
        <dsp:cNvSpPr/>
      </dsp:nvSpPr>
      <dsp:spPr>
        <a:xfrm rot="10800000">
          <a:off x="2168209" y="739431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ТРУ, содержащаяся в </a:t>
          </a:r>
          <a:r>
            <a:rPr lang="ru-RU" sz="1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рекламе, каталогах,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описаниях товаров и в других предложениях, обращенных к неопределенному кругу лиц и признаваемых в соответствии с гражданским законодательством публичными офертами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739431"/>
        <a:ext cx="7902479" cy="567899"/>
      </dsp:txXfrm>
    </dsp:sp>
    <dsp:sp modelId="{5ED019A6-97BF-442E-9AD2-4B318F149A08}">
      <dsp:nvSpPr>
        <dsp:cNvPr id="0" name=""/>
        <dsp:cNvSpPr/>
      </dsp:nvSpPr>
      <dsp:spPr>
        <a:xfrm>
          <a:off x="1884259" y="739431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FF79F-E68F-4E87-AD71-FB9B87E3BEC1}">
      <dsp:nvSpPr>
        <dsp:cNvPr id="0" name=""/>
        <dsp:cNvSpPr/>
      </dsp:nvSpPr>
      <dsp:spPr>
        <a:xfrm rot="10800000">
          <a:off x="2168209" y="1476853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российских биржах;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1476853"/>
        <a:ext cx="7902479" cy="567899"/>
      </dsp:txXfrm>
    </dsp:sp>
    <dsp:sp modelId="{0870CBED-1B5C-40A7-9A65-A0E158D77C00}">
      <dsp:nvSpPr>
        <dsp:cNvPr id="0" name=""/>
        <dsp:cNvSpPr/>
      </dsp:nvSpPr>
      <dsp:spPr>
        <a:xfrm>
          <a:off x="1884259" y="1476853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05748-29BD-44F5-A850-A8E60F7DE063}">
      <dsp:nvSpPr>
        <dsp:cNvPr id="0" name=""/>
        <dsp:cNvSpPr/>
      </dsp:nvSpPr>
      <dsp:spPr>
        <a:xfrm rot="10800000">
          <a:off x="2168209" y="2214276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котировках на электронных площадках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2214276"/>
        <a:ext cx="7902479" cy="567899"/>
      </dsp:txXfrm>
    </dsp:sp>
    <dsp:sp modelId="{7D58CBE2-B0D6-45A4-AFF1-A02A4AD61B48}">
      <dsp:nvSpPr>
        <dsp:cNvPr id="0" name=""/>
        <dsp:cNvSpPr/>
      </dsp:nvSpPr>
      <dsp:spPr>
        <a:xfrm>
          <a:off x="1884259" y="2214276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15C80-B9D6-47FE-B8AC-0AA723B819AA}">
      <dsp:nvSpPr>
        <dsp:cNvPr id="0" name=""/>
        <dsp:cNvSpPr/>
      </dsp:nvSpPr>
      <dsp:spPr>
        <a:xfrm rot="10800000">
          <a:off x="2168209" y="2951698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данные государственной статистической отчетности о ценах товаров, работ, услуг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2951698"/>
        <a:ext cx="7902479" cy="567899"/>
      </dsp:txXfrm>
    </dsp:sp>
    <dsp:sp modelId="{DD0C8C33-4EA9-4BA6-BD32-66930927B8E6}">
      <dsp:nvSpPr>
        <dsp:cNvPr id="0" name=""/>
        <dsp:cNvSpPr/>
      </dsp:nvSpPr>
      <dsp:spPr>
        <a:xfrm>
          <a:off x="1884259" y="2951698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9EAFA-1E4B-4E30-9A9D-2BC302251BE9}">
      <dsp:nvSpPr>
        <dsp:cNvPr id="0" name=""/>
        <dsp:cNvSpPr/>
      </dsp:nvSpPr>
      <dsp:spPr>
        <a:xfrm rot="10800000">
          <a:off x="2168209" y="3689120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ценах товаров, работ, услуг, содержащаяся в официальных источниках информации уполномоченных государственных органов и муниципальных органов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3689120"/>
        <a:ext cx="7902479" cy="567899"/>
      </dsp:txXfrm>
    </dsp:sp>
    <dsp:sp modelId="{305BF125-CE2F-40D5-A3F8-87A8E4FE1547}">
      <dsp:nvSpPr>
        <dsp:cNvPr id="0" name=""/>
        <dsp:cNvSpPr/>
      </dsp:nvSpPr>
      <dsp:spPr>
        <a:xfrm>
          <a:off x="1884259" y="3689120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282F4-0362-4BCB-9198-783091313177}">
      <dsp:nvSpPr>
        <dsp:cNvPr id="0" name=""/>
        <dsp:cNvSpPr/>
      </dsp:nvSpPr>
      <dsp:spPr>
        <a:xfrm rot="10800000">
          <a:off x="2168209" y="4426542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рыночной стоимости объектов оценки, определенной в соответствии с законодательством, регулирующим оценочную деятельность в Российской Федерации, или законодательством иностранных государств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4426542"/>
        <a:ext cx="7902479" cy="567899"/>
      </dsp:txXfrm>
    </dsp:sp>
    <dsp:sp modelId="{764A25EC-E142-4C3B-AEC8-20E5D83A598F}">
      <dsp:nvSpPr>
        <dsp:cNvPr id="0" name=""/>
        <dsp:cNvSpPr/>
      </dsp:nvSpPr>
      <dsp:spPr>
        <a:xfrm>
          <a:off x="1884259" y="4426542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1499-6527-4666-B52B-383F26874526}">
      <dsp:nvSpPr>
        <dsp:cNvPr id="0" name=""/>
        <dsp:cNvSpPr/>
      </dsp:nvSpPr>
      <dsp:spPr>
        <a:xfrm rot="10800000">
          <a:off x="2168209" y="5163964"/>
          <a:ext cx="8044454" cy="567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428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информационно-ценовых агентств, общедоступные результаты изучения рынка, а также </a:t>
          </a:r>
          <a:r>
            <a:rPr lang="ru-RU" sz="1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изучения рынка, проведенного по инициативе заказчика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при условии раскрытия методологии расчета цен, иные источники информации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10184" y="5163964"/>
        <a:ext cx="7902479" cy="567899"/>
      </dsp:txXfrm>
    </dsp:sp>
    <dsp:sp modelId="{36DC6951-C133-470A-94B2-DCCC30A2EBE1}">
      <dsp:nvSpPr>
        <dsp:cNvPr id="0" name=""/>
        <dsp:cNvSpPr/>
      </dsp:nvSpPr>
      <dsp:spPr>
        <a:xfrm>
          <a:off x="1884259" y="5163964"/>
          <a:ext cx="567899" cy="56789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542D3-FF3F-4F11-9BC1-A25BC552C95A}">
      <dsp:nvSpPr>
        <dsp:cNvPr id="0" name=""/>
        <dsp:cNvSpPr/>
      </dsp:nvSpPr>
      <dsp:spPr>
        <a:xfrm>
          <a:off x="0" y="36049"/>
          <a:ext cx="9938973" cy="7061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- подробное описание объекта закупки, включая указание единицы измерения, количества товара, объема работы или услуги;</a:t>
          </a:r>
          <a:endParaRPr lang="ru-RU" sz="1400" kern="1200" dirty="0"/>
        </a:p>
      </dsp:txBody>
      <dsp:txXfrm>
        <a:off x="34473" y="70522"/>
        <a:ext cx="9870027" cy="637228"/>
      </dsp:txXfrm>
    </dsp:sp>
    <dsp:sp modelId="{DB050F75-FD66-4945-8666-67AAB540D2DA}">
      <dsp:nvSpPr>
        <dsp:cNvPr id="0" name=""/>
        <dsp:cNvSpPr/>
      </dsp:nvSpPr>
      <dsp:spPr>
        <a:xfrm>
          <a:off x="0" y="837263"/>
          <a:ext cx="9938973" cy="79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- перечень сведений, необходимых для определения идентичности или однородности товара, работы, услуги, предлагаемых поставщиком (подрядчиком, исполнителем);</a:t>
          </a:r>
          <a:endParaRPr lang="ru-RU" sz="1400" kern="1200" dirty="0"/>
        </a:p>
      </dsp:txBody>
      <dsp:txXfrm>
        <a:off x="38946" y="876209"/>
        <a:ext cx="9861081" cy="719926"/>
      </dsp:txXfrm>
    </dsp:sp>
    <dsp:sp modelId="{A6354B08-4DE8-4A59-9C1D-E5940E3F751F}">
      <dsp:nvSpPr>
        <dsp:cNvPr id="0" name=""/>
        <dsp:cNvSpPr/>
      </dsp:nvSpPr>
      <dsp:spPr>
        <a:xfrm>
          <a:off x="0" y="1730121"/>
          <a:ext cx="9938973" cy="1242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- основные условия исполнения контракта, заключаемого по результатам закупки, включая требования к порядку поставки продукции, выполнению работ, оказанию услуг, предполагаемые сроки проведения закупки, порядок оплаты, размер обеспечения исполнения контракта, требования к гарантийному сроку товара, работы, услуги и (или) объему предоставления гарантий их качества;</a:t>
          </a:r>
          <a:endParaRPr lang="ru-RU" sz="1400" kern="1200" dirty="0"/>
        </a:p>
      </dsp:txBody>
      <dsp:txXfrm>
        <a:off x="60656" y="1790777"/>
        <a:ext cx="9817661" cy="1121238"/>
      </dsp:txXfrm>
    </dsp:sp>
    <dsp:sp modelId="{4F94905B-8FFD-4E94-89F3-A1138D75297E}">
      <dsp:nvSpPr>
        <dsp:cNvPr id="0" name=""/>
        <dsp:cNvSpPr/>
      </dsp:nvSpPr>
      <dsp:spPr>
        <a:xfrm>
          <a:off x="0" y="3067712"/>
          <a:ext cx="9938973" cy="584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- сроки предоставления ценовой информации;</a:t>
          </a:r>
          <a:endParaRPr lang="ru-RU" sz="1400" kern="1200"/>
        </a:p>
      </dsp:txBody>
      <dsp:txXfrm>
        <a:off x="28542" y="3096254"/>
        <a:ext cx="9881889" cy="527610"/>
      </dsp:txXfrm>
    </dsp:sp>
    <dsp:sp modelId="{0707C68B-5503-4313-95CD-06BD617A76AF}">
      <dsp:nvSpPr>
        <dsp:cNvPr id="0" name=""/>
        <dsp:cNvSpPr/>
      </dsp:nvSpPr>
      <dsp:spPr>
        <a:xfrm>
          <a:off x="0" y="3747446"/>
          <a:ext cx="9938973" cy="6848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- информацию о том, что проведение данной процедуры сбора информации не влечет за собой возникновения каких-либо обязательств заказчика;</a:t>
          </a:r>
          <a:endParaRPr lang="ru-RU" sz="1400" kern="1200" dirty="0"/>
        </a:p>
      </dsp:txBody>
      <dsp:txXfrm>
        <a:off x="33434" y="3780880"/>
        <a:ext cx="9872105" cy="618029"/>
      </dsp:txXfrm>
    </dsp:sp>
    <dsp:sp modelId="{C3D946BC-B474-4ED7-832D-7D77D587F196}">
      <dsp:nvSpPr>
        <dsp:cNvPr id="0" name=""/>
        <dsp:cNvSpPr/>
      </dsp:nvSpPr>
      <dsp:spPr>
        <a:xfrm>
          <a:off x="0" y="4527383"/>
          <a:ext cx="9938973" cy="12695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- указание о том, что в ответе на запрос должны быть однозначно определены цена единицы товара, работы, услуги и общая цена контракта на условиях, указанных в запросе, срок действия предлагаемой цены, расчет такой цены, содержащий стоимость единицы товара, работы, услуги, стоимость поставки товара, стоимость иных накладных расходов, влияющих на общую стоимость ценового предложения, с целью предупреждения намеренного завышения или занижения цен товаров, работ, услуг.</a:t>
          </a:r>
          <a:endParaRPr lang="ru-RU" sz="1400" kern="1200" dirty="0"/>
        </a:p>
      </dsp:txBody>
      <dsp:txXfrm>
        <a:off x="61976" y="4589359"/>
        <a:ext cx="9815021" cy="1145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D879-D4BB-402E-A2DD-13DCEAF44BDF}">
      <dsp:nvSpPr>
        <dsp:cNvPr id="0" name=""/>
        <dsp:cNvSpPr/>
      </dsp:nvSpPr>
      <dsp:spPr>
        <a:xfrm>
          <a:off x="0" y="46102"/>
          <a:ext cx="8705675" cy="1268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- наличия наименования хозяйствующего субъекта, реквизитов ценового предложения (дата и номер исходящего документа), подписи, расчета цены, срока действия ценового предложения;</a:t>
          </a:r>
          <a:endParaRPr lang="ru-RU" sz="1800" kern="1200"/>
        </a:p>
      </dsp:txBody>
      <dsp:txXfrm>
        <a:off x="61909" y="108011"/>
        <a:ext cx="8581857" cy="1144388"/>
      </dsp:txXfrm>
    </dsp:sp>
    <dsp:sp modelId="{46E83B62-6E3A-46D3-898A-6E19CCB7A2C0}">
      <dsp:nvSpPr>
        <dsp:cNvPr id="0" name=""/>
        <dsp:cNvSpPr/>
      </dsp:nvSpPr>
      <dsp:spPr>
        <a:xfrm>
          <a:off x="0" y="1376216"/>
          <a:ext cx="8705675" cy="1268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- отсутствия признаков вставки подписи/печати;</a:t>
          </a:r>
          <a:endParaRPr lang="ru-RU" sz="1800" kern="1200"/>
        </a:p>
      </dsp:txBody>
      <dsp:txXfrm>
        <a:off x="61909" y="1438125"/>
        <a:ext cx="8581857" cy="1144388"/>
      </dsp:txXfrm>
    </dsp:sp>
    <dsp:sp modelId="{6D9AADB3-7F3F-476C-A4EE-90AD35A29002}">
      <dsp:nvSpPr>
        <dsp:cNvPr id="0" name=""/>
        <dsp:cNvSpPr/>
      </dsp:nvSpPr>
      <dsp:spPr>
        <a:xfrm>
          <a:off x="0" y="2696263"/>
          <a:ext cx="8705675" cy="1268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- соответствия описания объекта закупки ценовому предложению;</a:t>
          </a:r>
          <a:endParaRPr lang="ru-RU" sz="1800" kern="1200" dirty="0"/>
        </a:p>
      </dsp:txBody>
      <dsp:txXfrm>
        <a:off x="61909" y="2758172"/>
        <a:ext cx="8581857" cy="1144388"/>
      </dsp:txXfrm>
    </dsp:sp>
    <dsp:sp modelId="{7F1DDDD1-E92B-4F67-91B7-43503C724D7E}">
      <dsp:nvSpPr>
        <dsp:cNvPr id="0" name=""/>
        <dsp:cNvSpPr/>
      </dsp:nvSpPr>
      <dsp:spPr>
        <a:xfrm>
          <a:off x="0" y="4016309"/>
          <a:ext cx="8705675" cy="1268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- взаимозависимости хозяйствующих субъектов в соответствии со </a:t>
          </a:r>
          <a:r>
            <a:rPr lang="ru-RU" sz="1800" b="0" kern="1200" dirty="0">
              <a:hlinkClick xmlns:r="http://schemas.openxmlformats.org/officeDocument/2006/relationships" r:id="rId1"/>
            </a:rPr>
            <a:t>статьей 105.1</a:t>
          </a:r>
          <a:r>
            <a:rPr lang="ru-RU" sz="1800" b="0" kern="1200" dirty="0"/>
            <a:t> Налогового кодекса Российской Федерации и (или) их взаимосвязанности, выражающейся в возможном оказании влияния на принимаемые решения в силу участия одного лица в капитале других независимо от доли такого участия.</a:t>
          </a:r>
          <a:endParaRPr lang="ru-RU" sz="1800" kern="1200" dirty="0"/>
        </a:p>
      </dsp:txBody>
      <dsp:txXfrm>
        <a:off x="61909" y="4078218"/>
        <a:ext cx="8581857" cy="1144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5D6FE-A60C-4EC1-AFA6-30E7D5508326}">
      <dsp:nvSpPr>
        <dsp:cNvPr id="0" name=""/>
        <dsp:cNvSpPr/>
      </dsp:nvSpPr>
      <dsp:spPr>
        <a:xfrm>
          <a:off x="0" y="1112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- представленная лицами, сведения о которых включены в реестр недобросовестных поставщиков (подрядчиков, исполнителей);</a:t>
          </a:r>
          <a:endParaRPr lang="ru-RU" sz="1500" kern="1200" dirty="0"/>
        </a:p>
      </dsp:txBody>
      <dsp:txXfrm>
        <a:off x="29128" y="140337"/>
        <a:ext cx="8731307" cy="538444"/>
      </dsp:txXfrm>
    </dsp:sp>
    <dsp:sp modelId="{63F318F1-2F88-4ADB-87F7-1A4785D8D284}">
      <dsp:nvSpPr>
        <dsp:cNvPr id="0" name=""/>
        <dsp:cNvSpPr/>
      </dsp:nvSpPr>
      <dsp:spPr>
        <a:xfrm>
          <a:off x="0" y="7511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/>
            <a:t>- полученная из анонимных источников;</a:t>
          </a:r>
          <a:endParaRPr lang="ru-RU" sz="1500" kern="1200"/>
        </a:p>
      </dsp:txBody>
      <dsp:txXfrm>
        <a:off x="29128" y="780237"/>
        <a:ext cx="8731307" cy="538444"/>
      </dsp:txXfrm>
    </dsp:sp>
    <dsp:sp modelId="{7886BBEC-EDAC-4914-A137-89350F0623B5}">
      <dsp:nvSpPr>
        <dsp:cNvPr id="0" name=""/>
        <dsp:cNvSpPr/>
      </dsp:nvSpPr>
      <dsp:spPr>
        <a:xfrm>
          <a:off x="0" y="13910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- представленная взаимозависимыми хозяйствующими субъектами;</a:t>
          </a:r>
          <a:endParaRPr lang="ru-RU" sz="1500" kern="1200" dirty="0"/>
        </a:p>
      </dsp:txBody>
      <dsp:txXfrm>
        <a:off x="29128" y="1420137"/>
        <a:ext cx="8731307" cy="538444"/>
      </dsp:txXfrm>
    </dsp:sp>
    <dsp:sp modelId="{B58F01D1-250A-49C6-B4F0-EDC74B1F832A}">
      <dsp:nvSpPr>
        <dsp:cNvPr id="0" name=""/>
        <dsp:cNvSpPr/>
      </dsp:nvSpPr>
      <dsp:spPr>
        <a:xfrm>
          <a:off x="0" y="20309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/>
            <a:t>- содержащая описание объекта закупки, не соответствующее коммерческому предложению;</a:t>
          </a:r>
          <a:br>
            <a:rPr lang="ru-RU" sz="1500" b="0" kern="1200"/>
          </a:br>
          <a:endParaRPr lang="ru-RU" sz="1500" kern="1200"/>
        </a:p>
      </dsp:txBody>
      <dsp:txXfrm>
        <a:off x="29128" y="2060037"/>
        <a:ext cx="8731307" cy="538444"/>
      </dsp:txXfrm>
    </dsp:sp>
    <dsp:sp modelId="{8E2E6B96-C67E-4D89-A4F8-783147AC8478}">
      <dsp:nvSpPr>
        <dsp:cNvPr id="0" name=""/>
        <dsp:cNvSpPr/>
      </dsp:nvSpPr>
      <dsp:spPr>
        <a:xfrm>
          <a:off x="0" y="26708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- не содержащая реквизитов коммерческого предложения;</a:t>
          </a:r>
          <a:endParaRPr lang="ru-RU" sz="1500" kern="1200" dirty="0"/>
        </a:p>
      </dsp:txBody>
      <dsp:txXfrm>
        <a:off x="29128" y="2699937"/>
        <a:ext cx="8731307" cy="538444"/>
      </dsp:txXfrm>
    </dsp:sp>
    <dsp:sp modelId="{EF21770A-D6AC-41B3-A7A7-CD1BA913E27E}">
      <dsp:nvSpPr>
        <dsp:cNvPr id="0" name=""/>
        <dsp:cNvSpPr/>
      </dsp:nvSpPr>
      <dsp:spPr>
        <a:xfrm>
          <a:off x="0" y="33107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/>
            <a:t>- содержащая признаки вставки подписи/печати;</a:t>
          </a:r>
          <a:endParaRPr lang="ru-RU" sz="1500" kern="1200"/>
        </a:p>
      </dsp:txBody>
      <dsp:txXfrm>
        <a:off x="29128" y="3339837"/>
        <a:ext cx="8731307" cy="538444"/>
      </dsp:txXfrm>
    </dsp:sp>
    <dsp:sp modelId="{0DA5EDD2-B2B1-424E-BB16-19C0F7B92642}">
      <dsp:nvSpPr>
        <dsp:cNvPr id="0" name=""/>
        <dsp:cNvSpPr/>
      </dsp:nvSpPr>
      <dsp:spPr>
        <a:xfrm>
          <a:off x="0" y="3950609"/>
          <a:ext cx="8789563" cy="596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/>
            <a:t>- не содержащая подписи.</a:t>
          </a:r>
          <a:endParaRPr lang="ru-RU" sz="1500" kern="1200"/>
        </a:p>
      </dsp:txBody>
      <dsp:txXfrm>
        <a:off x="29128" y="3979737"/>
        <a:ext cx="8731307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384C-0E28-4147-99F1-43B13089DB2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B773D-3DE3-4BE4-A5D1-7074ABE68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6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B773D-3DE3-4BE4-A5D1-7074ABE68F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B773D-3DE3-4BE4-A5D1-7074ABE68F1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7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B773D-3DE3-4BE4-A5D1-7074ABE68F1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992A-FBEA-4D22-A3B3-AB45DD5FD0C8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61E4-8D49-4F36-8AE7-99F235DBE002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F0C3-6947-44DD-A4ED-9E0C69FF856E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696C-32FF-438D-AEFC-278487B6D022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3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41F-45D3-49F6-8C18-23D3F15F369E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B573-2105-4C33-9F90-C88254D90AC3}" type="datetime1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3684-F3C2-4E6C-820A-8DF08F9E95BD}" type="datetime1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D80E-31FE-4F7E-BB3C-4FEDD6752790}" type="datetime1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9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2DA4-D0E6-42C6-A5E9-7A7922DB3D48}" type="datetime1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03FC-25A8-4EF1-BA72-5CBDD24748AE}" type="datetime1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48C8-F5A5-433A-8DEE-7A48A59F2E21}" type="datetime1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8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946-62E7-48F0-B9AD-0CBF8D7AFC8E}" type="datetime1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25A0-F137-47CE-AF27-405ABB4D8C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microsoft.com/office/2007/relationships/hdphoto" Target="../media/hdphoto2.wdp"/><Relationship Id="rId9" Type="http://schemas.microsoft.com/office/2007/relationships/diagramDrawing" Target="../diagrams/drawing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microsoft.com/office/2007/relationships/hdphoto" Target="../media/hdphoto2.wdp"/><Relationship Id="rId9" Type="http://schemas.microsoft.com/office/2007/relationships/diagramDrawing" Target="../diagrams/drawin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начальной (максимально) цены контракта</a:t>
            </a:r>
          </a:p>
          <a:p>
            <a:pPr algn="ctr"/>
            <a:r>
              <a:rPr lang="ru-RU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положения)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0039" y="5623620"/>
            <a:ext cx="443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Старостина Марина Андреевна</a:t>
            </a:r>
            <a:endParaRPr lang="en-US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Директор ГКУ ЯО «ЦКПМ»</a:t>
            </a:r>
            <a:endParaRPr lang="ru-RU" sz="2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48DB9-0802-41FE-BA4F-5FB824CE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759000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Общедоступная информация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5FFE612-AF2A-419C-968A-816309125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05392"/>
              </p:ext>
            </p:extLst>
          </p:nvPr>
        </p:nvGraphicFramePr>
        <p:xfrm>
          <a:off x="1" y="941246"/>
          <a:ext cx="12096924" cy="573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2F96B2-5166-4BC4-BD44-A850D792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7947A-1768-4131-878C-51BABA8CE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5394"/>
            <a:ext cx="1817615" cy="18455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858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725984"/>
            <a:ext cx="553998" cy="387048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реестра контактов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1212" y="309736"/>
            <a:ext cx="7095067" cy="7027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Анализируем собственные контракты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77345" y="1296922"/>
            <a:ext cx="7162797" cy="1055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Анализируем контракты своего региона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77345" y="2588469"/>
            <a:ext cx="7162799" cy="10777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Анализируем контракты соседних  регионов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77345" y="3922478"/>
            <a:ext cx="7162800" cy="12766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 случае отсутствия информации по п. 1-3,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анализ реестра контрактов по всей территории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77345" y="5420780"/>
            <a:ext cx="7162799" cy="9355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Приводим найденную информацию к текущему уровню цен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95" y="102098"/>
            <a:ext cx="1674112" cy="9756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95" y="1285590"/>
            <a:ext cx="921680" cy="10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98" y="2607346"/>
            <a:ext cx="734859" cy="10777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598" y="3858261"/>
            <a:ext cx="2060302" cy="1079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879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444593"/>
            <a:ext cx="553998" cy="44332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Анализ реестра контактов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688197-4759-4B26-B385-444A404E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55" y="927847"/>
            <a:ext cx="4533078" cy="48353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0094440-22A0-4880-B16D-7553CCCE1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48" y="927847"/>
            <a:ext cx="4774960" cy="55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300C8-5064-464C-98F4-0A630741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И</a:t>
            </a:r>
            <a:r>
              <a:rPr lang="ru-RU" b="0" dirty="0"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спользование информации, содержащейся в реестре контрактов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34BA-4291-45D9-99E7-36BD4AF4B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416" y="2214693"/>
            <a:ext cx="5101902" cy="4506782"/>
          </a:xfr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принимать в расчет информацию о ценах ТРУ, содержащуюся в контрактах, которые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 которым </a:t>
            </a:r>
            <a:r>
              <a:rPr lang="ru-RU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взыскивались неустойки 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(штрафы, пени) в связи с неисполнением или ненадлежащим исполнением обязательств, предусмотренных указанными контрактами,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последних </a:t>
            </a:r>
            <a:r>
              <a:rPr lang="ru-RU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трех лет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A74CF-D7D3-410C-8CE9-23FBDF71E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7812" y="2214693"/>
            <a:ext cx="4135773" cy="4506782"/>
          </a:xfr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изучения рынка, проведенного по инициативе заказчика,</a:t>
            </a:r>
            <a:b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информации (п. 8 ч. 18 ст. 22 Закона № 44-ФЗ)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заказчика, которые находятся на исполнении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0A78D7-8DF0-459F-AA88-888C5552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743200" cy="365125"/>
          </a:xfrm>
        </p:spPr>
        <p:txBody>
          <a:bodyPr/>
          <a:lstStyle/>
          <a:p>
            <a:fld id="{DD4525A0-F137-47CE-AF27-405ABB4D8C16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02802E1-16D4-453C-AF1C-0966A060FF90}"/>
              </a:ext>
            </a:extLst>
          </p:cNvPr>
          <p:cNvSpPr/>
          <p:nvPr/>
        </p:nvSpPr>
        <p:spPr>
          <a:xfrm>
            <a:off x="9215305" y="4312794"/>
            <a:ext cx="620785" cy="7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>
            <a:extLst>
              <a:ext uri="{FF2B5EF4-FFF2-40B4-BE49-F238E27FC236}">
                <a16:creationId xmlns:a16="http://schemas.microsoft.com/office/drawing/2014/main" id="{EC2FC518-3F38-B8B7-E2A4-3A2F231307C0}"/>
              </a:ext>
            </a:extLst>
          </p:cNvPr>
          <p:cNvSpPr/>
          <p:nvPr/>
        </p:nvSpPr>
        <p:spPr>
          <a:xfrm rot="10800000">
            <a:off x="2895599" y="1492226"/>
            <a:ext cx="3464560" cy="7315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>
            <a:extLst>
              <a:ext uri="{FF2B5EF4-FFF2-40B4-BE49-F238E27FC236}">
                <a16:creationId xmlns:a16="http://schemas.microsoft.com/office/drawing/2014/main" id="{41AE8697-8D55-FADE-5291-40FE097AA380}"/>
              </a:ext>
            </a:extLst>
          </p:cNvPr>
          <p:cNvSpPr/>
          <p:nvPr/>
        </p:nvSpPr>
        <p:spPr>
          <a:xfrm flipV="1">
            <a:off x="6443894" y="1496653"/>
            <a:ext cx="3248746" cy="731521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4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727145"/>
            <a:ext cx="553998" cy="38681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ценовой 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7068" y="431292"/>
            <a:ext cx="7235531" cy="19699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ценах ТРУ, полученная по запросу заказчика у поставщиков (подрядчиков, исполнителей), осуществляющих поставки идентичных (однородных) ТРУ, планируемых к закупкам</a:t>
            </a:r>
            <a:endParaRPr lang="ru-RU" sz="2400" b="0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7066" y="3916216"/>
            <a:ext cx="7235531" cy="925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Поставщики должны иметь опыт 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07068" y="5063957"/>
            <a:ext cx="7235530" cy="925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dirty="0">
                <a:effectLst/>
              </a:rPr>
              <a:t>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поставки идентичных (однородных) ТРУ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45917BD-223B-45C4-BE82-82FB972F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7" y="2333523"/>
            <a:ext cx="894683" cy="16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E2576BFC-2BD9-4FD7-93D5-46A2C8A6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44" y="209724"/>
            <a:ext cx="1368242" cy="174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09384B-0648-4E80-B8EC-C9C0164D52D9}"/>
              </a:ext>
            </a:extLst>
          </p:cNvPr>
          <p:cNvSpPr/>
          <p:nvPr/>
        </p:nvSpPr>
        <p:spPr>
          <a:xfrm>
            <a:off x="3407066" y="2768475"/>
            <a:ext cx="7235531" cy="9251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Запрос от заказчика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E19EBAB6-EE4E-4B24-BF53-204341014636}"/>
              </a:ext>
            </a:extLst>
          </p:cNvPr>
          <p:cNvSpPr/>
          <p:nvPr/>
        </p:nvSpPr>
        <p:spPr>
          <a:xfrm>
            <a:off x="3464527" y="2935425"/>
            <a:ext cx="251670" cy="310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зрыв: 8 точек 17">
            <a:extLst>
              <a:ext uri="{FF2B5EF4-FFF2-40B4-BE49-F238E27FC236}">
                <a16:creationId xmlns:a16="http://schemas.microsoft.com/office/drawing/2014/main" id="{66D33968-268F-40C8-A180-F4756E431814}"/>
              </a:ext>
            </a:extLst>
          </p:cNvPr>
          <p:cNvSpPr/>
          <p:nvPr/>
        </p:nvSpPr>
        <p:spPr>
          <a:xfrm>
            <a:off x="3491092" y="5284928"/>
            <a:ext cx="251670" cy="310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зрыв: 8 точек 19">
            <a:extLst>
              <a:ext uri="{FF2B5EF4-FFF2-40B4-BE49-F238E27FC236}">
                <a16:creationId xmlns:a16="http://schemas.microsoft.com/office/drawing/2014/main" id="{F42E7DEB-5E08-4A75-A9DF-B246F0CF85F8}"/>
              </a:ext>
            </a:extLst>
          </p:cNvPr>
          <p:cNvSpPr/>
          <p:nvPr/>
        </p:nvSpPr>
        <p:spPr>
          <a:xfrm>
            <a:off x="3491092" y="4155492"/>
            <a:ext cx="251670" cy="310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984374"/>
            <a:ext cx="553998" cy="512101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коммерческих предложений 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61EF9698-EDB8-43F1-B7A8-92F988003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499536"/>
              </p:ext>
            </p:extLst>
          </p:nvPr>
        </p:nvGraphicFramePr>
        <p:xfrm>
          <a:off x="2151529" y="836713"/>
          <a:ext cx="9938973" cy="583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">
            <a:extLst>
              <a:ext uri="{FF2B5EF4-FFF2-40B4-BE49-F238E27FC236}">
                <a16:creationId xmlns:a16="http://schemas.microsoft.com/office/drawing/2014/main" id="{58902718-5B95-448B-BD54-D34EA1CE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18" y="85395"/>
            <a:ext cx="2277543" cy="108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B2CED5-A4AF-4EB7-BE7C-5FC7F685489E}"/>
              </a:ext>
            </a:extLst>
          </p:cNvPr>
          <p:cNvSpPr txBox="1"/>
          <p:nvPr/>
        </p:nvSpPr>
        <p:spPr>
          <a:xfrm>
            <a:off x="2510216" y="116632"/>
            <a:ext cx="7156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0" dirty="0"/>
              <a:t>Направляет не менее </a:t>
            </a:r>
            <a:r>
              <a:rPr lang="ru-RU" b="1" dirty="0"/>
              <a:t>чем 5 хозяйствующим субъектам </a:t>
            </a:r>
            <a:r>
              <a:rPr lang="ru-RU" b="0" dirty="0"/>
              <a:t>запрос о предоставлении ценовых предложений, содержащий:</a:t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7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984374"/>
            <a:ext cx="553998" cy="512101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коммерческих предложений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2899170-2AEC-4483-BC05-1BC41C34A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47635"/>
              </p:ext>
            </p:extLst>
          </p:nvPr>
        </p:nvGraphicFramePr>
        <p:xfrm>
          <a:off x="3047300" y="764705"/>
          <a:ext cx="8705675" cy="534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9C9F9F-4356-4173-81C4-DC3D9BED645D}"/>
              </a:ext>
            </a:extLst>
          </p:cNvPr>
          <p:cNvSpPr txBox="1"/>
          <p:nvPr/>
        </p:nvSpPr>
        <p:spPr>
          <a:xfrm>
            <a:off x="3296873" y="116632"/>
            <a:ext cx="707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0" dirty="0"/>
              <a:t>Осуществляет проверку коммерческих предложений на предмет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9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984374"/>
            <a:ext cx="553998" cy="512101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коммерческих предложений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CAB1C07-0EAE-49BD-9015-035988E7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124596"/>
              </p:ext>
            </p:extLst>
          </p:nvPr>
        </p:nvGraphicFramePr>
        <p:xfrm>
          <a:off x="3047299" y="874540"/>
          <a:ext cx="8789563" cy="465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6525FFB-850B-4041-86DF-970FA0828F1B}"/>
              </a:ext>
            </a:extLst>
          </p:cNvPr>
          <p:cNvSpPr txBox="1"/>
          <p:nvPr/>
        </p:nvSpPr>
        <p:spPr>
          <a:xfrm>
            <a:off x="3399062" y="231031"/>
            <a:ext cx="6827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0" dirty="0"/>
              <a:t>В качестве предложений о цене </a:t>
            </a:r>
            <a:r>
              <a:rPr lang="ru-RU" b="1" dirty="0">
                <a:solidFill>
                  <a:srgbClr val="FF0000"/>
                </a:solidFill>
              </a:rPr>
              <a:t>не используется </a:t>
            </a:r>
            <a:r>
              <a:rPr lang="ru-RU" b="0" dirty="0"/>
              <a:t>информация:</a:t>
            </a:r>
            <a:br>
              <a:rPr lang="ru-RU" b="0" dirty="0"/>
            </a:b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762D1-7E1E-4855-8D19-78DC424D36B2}"/>
              </a:ext>
            </a:extLst>
          </p:cNvPr>
          <p:cNvSpPr txBox="1"/>
          <p:nvPr/>
        </p:nvSpPr>
        <p:spPr>
          <a:xfrm>
            <a:off x="1008775" y="5642894"/>
            <a:ext cx="10828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0" dirty="0"/>
              <a:t>В целях определения НМЦК методом сопоставимых рыночных цен (анализа рынка) рекомендуется использовать </a:t>
            </a:r>
            <a:r>
              <a:rPr lang="ru-RU" b="1" dirty="0">
                <a:solidFill>
                  <a:srgbClr val="FF0000"/>
                </a:solidFill>
              </a:rPr>
              <a:t>не менее 3 цен ТРУ</a:t>
            </a:r>
            <a:r>
              <a:rPr lang="ru-RU" b="0" dirty="0"/>
              <a:t>, предлагаемых различными поставщиками (подрядчиками, исполнителями).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7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5770" y="892418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83" y="1092199"/>
            <a:ext cx="553998" cy="45296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Размещение запросов цен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15" y="892418"/>
            <a:ext cx="8979429" cy="57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1315" y="1752600"/>
            <a:ext cx="1964267" cy="2286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34698" y="2909455"/>
            <a:ext cx="1404851" cy="3906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5770" y="996843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83" y="1092199"/>
            <a:ext cx="553998" cy="45296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Размещение запросов цен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3" y="692696"/>
            <a:ext cx="8179330" cy="57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10600" y="6009747"/>
            <a:ext cx="1964267" cy="5249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0B324-068F-4CF3-8B02-B323AC99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1613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Компетенция ГКУ ЯО «ЦКПМ»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3239C34-9188-4636-824A-E06408131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28557"/>
              </p:ext>
            </p:extLst>
          </p:nvPr>
        </p:nvGraphicFramePr>
        <p:xfrm>
          <a:off x="838200" y="1484851"/>
          <a:ext cx="10515600" cy="500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27DB6-5E47-43C0-A750-427CC613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25A0-F137-47CE-AF27-405ABB4D8C16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8635B3-5B12-44E1-A904-1098985926CC}"/>
              </a:ext>
            </a:extLst>
          </p:cNvPr>
          <p:cNvSpPr/>
          <p:nvPr/>
        </p:nvSpPr>
        <p:spPr>
          <a:xfrm>
            <a:off x="251670" y="2054522"/>
            <a:ext cx="2214693" cy="22314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24.12.2018 N 951-п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Методических рекомендаций по применению методов определения начальной (максимальной) цены контракта, цены контракта, заключаемого с единственным поставщиком (подрядчиком, исполнителем), начальной суммы цен единиц товара, работы, услуги для обеспечения нужд Ярославской области"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2CA522-B1B3-41B8-B88B-5825D11E4C58}"/>
              </a:ext>
            </a:extLst>
          </p:cNvPr>
          <p:cNvSpPr/>
          <p:nvPr/>
        </p:nvSpPr>
        <p:spPr>
          <a:xfrm>
            <a:off x="285225" y="4399721"/>
            <a:ext cx="2214693" cy="838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22.04.2019 N 295-п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Порядка"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F91071D-6279-4898-9532-573B5E665399}"/>
              </a:ext>
            </a:extLst>
          </p:cNvPr>
          <p:cNvSpPr/>
          <p:nvPr/>
        </p:nvSpPr>
        <p:spPr>
          <a:xfrm>
            <a:off x="251670" y="5373149"/>
            <a:ext cx="2214693" cy="1254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28.09.2017 N 732-п</a:t>
            </a:r>
            <a:b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использования государственной информационной системы "Государственные закупки Ярославской области"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0B629DD-CCE4-4D20-8677-B559A71B5A45}"/>
              </a:ext>
            </a:extLst>
          </p:cNvPr>
          <p:cNvSpPr/>
          <p:nvPr/>
        </p:nvSpPr>
        <p:spPr>
          <a:xfrm>
            <a:off x="9692081" y="2822589"/>
            <a:ext cx="2214693" cy="1048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14.10.2019 N 711-п</a:t>
            </a:r>
            <a:b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Типового положения о закупке товаров, работ, услуг"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FF1153F-1569-4D5F-8DEB-AFB346F7D054}"/>
              </a:ext>
            </a:extLst>
          </p:cNvPr>
          <p:cNvSpPr/>
          <p:nvPr/>
        </p:nvSpPr>
        <p:spPr>
          <a:xfrm>
            <a:off x="9692081" y="4099814"/>
            <a:ext cx="2214693" cy="1438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28.12.2020 N 1010-п</a:t>
            </a:r>
            <a:b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рассмотрения информации и документов, использованных заказчиками при обосновании начальной (максимальной) цены договора"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A8B970B-793B-46D7-BE7E-8AEB4B0718BF}"/>
              </a:ext>
            </a:extLst>
          </p:cNvPr>
          <p:cNvSpPr/>
          <p:nvPr/>
        </p:nvSpPr>
        <p:spPr>
          <a:xfrm>
            <a:off x="285225" y="794486"/>
            <a:ext cx="2214693" cy="1162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22 </a:t>
            </a:r>
            <a:r>
              <a:rPr lang="ru-RU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05.04.2013 N 44-ФЗ</a:t>
            </a:r>
            <a:b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 контрактной системе в сфере закупок товаров, работ, услуг для обеспечения государственных и муниципальных нужд"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52308" y="1018225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883" y="1092199"/>
            <a:ext cx="2831544" cy="52289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Обоснование НМЦК в закупках с ценой 300-600 </a:t>
            </a:r>
            <a:r>
              <a:rPr lang="ru-RU" sz="2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ассмотрение ЕП - анализ уполномоченным учреждением цены контракта, заключаемого с единственным поставщиком (подрядчиком, исполнителем)</a:t>
            </a:r>
            <a:endParaRPr lang="ru-RU" sz="2000" b="0" dirty="0">
              <a:effectLst/>
            </a:endParaRP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16D5CD01-501F-4D9F-83C9-20330CB77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822798"/>
              </p:ext>
            </p:extLst>
          </p:nvPr>
        </p:nvGraphicFramePr>
        <p:xfrm>
          <a:off x="2503292" y="97880"/>
          <a:ext cx="9660825" cy="666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1092607"/>
            <a:ext cx="553998" cy="490454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Обоснование НМЦД по 223-ФЗ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3E7AEF1D-BBBD-A33D-C28A-F9F77886E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887388"/>
              </p:ext>
            </p:extLst>
          </p:nvPr>
        </p:nvGraphicFramePr>
        <p:xfrm>
          <a:off x="987976" y="1114470"/>
          <a:ext cx="10899219" cy="564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50AFC3-E070-E32B-1519-8188E5842454}"/>
              </a:ext>
            </a:extLst>
          </p:cNvPr>
          <p:cNvSpPr txBox="1"/>
          <p:nvPr/>
        </p:nvSpPr>
        <p:spPr>
          <a:xfrm>
            <a:off x="2701163" y="281516"/>
            <a:ext cx="895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разделом 7 Типового положения о закупках (ППЯО №711-п).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рыночном способе применяются следующие 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3628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1092607"/>
            <a:ext cx="553998" cy="490454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Обоснование НМЦД по 223-ФЗ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FB7E8E5-E5F8-9DCF-438E-6EF369767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871007"/>
              </p:ext>
            </p:extLst>
          </p:nvPr>
        </p:nvGraphicFramePr>
        <p:xfrm>
          <a:off x="902699" y="836712"/>
          <a:ext cx="10877563" cy="461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7D3A68-5258-35ED-B310-E0DF280607CF}"/>
              </a:ext>
            </a:extLst>
          </p:cNvPr>
          <p:cNvSpPr txBox="1"/>
          <p:nvPr/>
        </p:nvSpPr>
        <p:spPr>
          <a:xfrm>
            <a:off x="843224" y="5559791"/>
            <a:ext cx="11207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НМЦД может определяться на основании: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усредненных цен, рассчитанных как среднее арифметическое единичных цен;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наименьшего значения цены, используемого в расчете, в том числе ниже наименьшего значения, при условии ограниченного финансирования.</a:t>
            </a:r>
          </a:p>
        </p:txBody>
      </p:sp>
      <p:sp>
        <p:nvSpPr>
          <p:cNvPr id="15" name="Управляющая кнопка: &quot;Получить сведения&quot;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703FFB-3A6B-AD7C-07D9-82A81CB4F6C3}"/>
              </a:ext>
            </a:extLst>
          </p:cNvPr>
          <p:cNvSpPr/>
          <p:nvPr/>
        </p:nvSpPr>
        <p:spPr>
          <a:xfrm>
            <a:off x="1072055" y="5885793"/>
            <a:ext cx="283779" cy="29429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&quot;Получить сведения&quot;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A2453DA-1EC4-AB44-E8D7-A732AF355FCB}"/>
              </a:ext>
            </a:extLst>
          </p:cNvPr>
          <p:cNvSpPr/>
          <p:nvPr/>
        </p:nvSpPr>
        <p:spPr>
          <a:xfrm>
            <a:off x="1072055" y="6174469"/>
            <a:ext cx="283779" cy="29429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0216" y="1092607"/>
            <a:ext cx="553998" cy="490454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Обоснование НМЦД по 223-ФЗ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43868B-C84B-474F-D218-091AECA94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1324498"/>
            <a:ext cx="7505700" cy="5248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D18B5-F093-0388-F738-00BF40AAF2B7}"/>
              </a:ext>
            </a:extLst>
          </p:cNvPr>
          <p:cNvSpPr txBox="1"/>
          <p:nvPr/>
        </p:nvSpPr>
        <p:spPr>
          <a:xfrm>
            <a:off x="2343150" y="116632"/>
            <a:ext cx="9754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ЯО от 28.12.2020 N 1010-п</a:t>
            </a:r>
          </a:p>
          <a:p>
            <a:pPr algn="ctr"/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рассмотрения информации и документов, использованных заказчиками при обосновании начальной (максимальной) цены договора"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:a16="http://schemas.microsoft.com/office/drawing/2014/main" id="{30286CF5-62F8-192E-8AA0-935DEE157D62}"/>
              </a:ext>
            </a:extLst>
          </p:cNvPr>
          <p:cNvSpPr/>
          <p:nvPr/>
        </p:nvSpPr>
        <p:spPr>
          <a:xfrm>
            <a:off x="10349443" y="1555531"/>
            <a:ext cx="1621839" cy="369964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667"/>
              <a:gd name="adj6" fmla="val -460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документы и информацию, послужившие основанием для расчета и обоснования НМЦД, в том числе запросы ценовых предложений, ответы на них, сведения из реестра контрактов, договоров, цены, полученные из открытых источников информации, и другие документы и данные, на которые заказчик ссылается при расчете и обосновании НМЦД</a:t>
            </a:r>
          </a:p>
        </p:txBody>
      </p:sp>
    </p:spTree>
    <p:extLst>
      <p:ext uri="{BB962C8B-B14F-4D97-AF65-F5344CB8AC3E}">
        <p14:creationId xmlns:p14="http://schemas.microsoft.com/office/powerpoint/2010/main" val="10731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4839" y="6373612"/>
            <a:ext cx="436357" cy="365125"/>
          </a:xfrm>
        </p:spPr>
        <p:txBody>
          <a:bodyPr/>
          <a:lstStyle/>
          <a:p>
            <a:fld id="{DD4525A0-F137-47CE-AF27-405ABB4D8C16}" type="slidenum">
              <a:rPr lang="ru-RU" smtClean="0"/>
              <a:t>24</a:t>
            </a:fld>
            <a:endParaRPr lang="ru-RU" dirty="0"/>
          </a:p>
        </p:txBody>
      </p:sp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20243" y="2321468"/>
            <a:ext cx="73228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930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1302" y="996843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2031305"/>
            <a:ext cx="553998" cy="325986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Определение НМЦК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BD0C080-019E-4981-9110-0EDF1B7DA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75914"/>
              </p:ext>
            </p:extLst>
          </p:nvPr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692061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b="0" dirty="0">
                        <a:effectLst/>
                      </a:endParaRPr>
                    </a:p>
                  </a:txBody>
                  <a:tcPr marR="133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0448"/>
                  </a:ext>
                </a:extLst>
              </a:tr>
            </a:tbl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C94E4D2E-54A4-4BB5-8F4F-F1A59B381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788419"/>
              </p:ext>
            </p:extLst>
          </p:nvPr>
        </p:nvGraphicFramePr>
        <p:xfrm>
          <a:off x="838200" y="836712"/>
          <a:ext cx="10801171" cy="597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04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7196" y="6373612"/>
            <a:ext cx="254000" cy="36512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543386" y="4058743"/>
            <a:ext cx="2742320" cy="5495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Проектно-сметный метод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92823" y="4034465"/>
            <a:ext cx="2525599" cy="5981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Затратный метод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46154" y="4919661"/>
            <a:ext cx="3742441" cy="482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-2148271" y="3300636"/>
            <a:ext cx="5035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метода обоснования НМЦК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59049" y="1523057"/>
            <a:ext cx="2733773" cy="11599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сопоставимых рыночных цен (анализа рынка)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26708" y="2908515"/>
            <a:ext cx="2458998" cy="6344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Тарифный метод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92822" y="2899496"/>
            <a:ext cx="2525600" cy="6398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метод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78" y="181825"/>
            <a:ext cx="2332140" cy="111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41" y="2976744"/>
            <a:ext cx="1220699" cy="14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67" y="3083253"/>
            <a:ext cx="1220699" cy="143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 четырьмя стрелками 1"/>
          <p:cNvSpPr/>
          <p:nvPr/>
        </p:nvSpPr>
        <p:spPr>
          <a:xfrm>
            <a:off x="5641622" y="2713439"/>
            <a:ext cx="2142455" cy="2104622"/>
          </a:xfrm>
          <a:prstGeom prst="quad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97" y="3261265"/>
            <a:ext cx="800903" cy="100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7044" y="95312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11692688" y="6356350"/>
            <a:ext cx="38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D4525A0-F137-47CE-AF27-405ABB4D8C16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666346"/>
            <a:ext cx="923330" cy="598978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Метод сопоставимых рыночных цен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(анализ рынка)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6010" y="373759"/>
            <a:ext cx="7123541" cy="9740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0" indent="4429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информации о рыночных ценах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идентичных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ТРУ, планируемых к закупкам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0627" y="1662740"/>
            <a:ext cx="7128927" cy="5067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отсутствии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однородных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0625" y="2493441"/>
            <a:ext cx="7128927" cy="18768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525" indent="442913" algn="just"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ценах ТРУ должна быть получена с учетом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сопоставимых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условиями планируемой закупки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и (или) финансовых условий 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поставок товаров, выполнения работ, оказания 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90626" y="4562466"/>
            <a:ext cx="7128933" cy="21637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525" indent="442913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может использовать обоснованные им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или индексы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пересчета цен ТРУ с учетом различий в характеристиках товаров, коммерческих и (или) финансовых условий поставок товаров, выполнения работ, оказания услуг</a:t>
            </a:r>
          </a:p>
        </p:txBody>
      </p:sp>
      <p:sp>
        <p:nvSpPr>
          <p:cNvPr id="14" name="Пузырек для мыслей: облако 13">
            <a:extLst>
              <a:ext uri="{FF2B5EF4-FFF2-40B4-BE49-F238E27FC236}">
                <a16:creationId xmlns:a16="http://schemas.microsoft.com/office/drawing/2014/main" id="{E9EAEBF1-E42E-442A-8048-C00AC135B86C}"/>
              </a:ext>
            </a:extLst>
          </p:cNvPr>
          <p:cNvSpPr/>
          <p:nvPr/>
        </p:nvSpPr>
        <p:spPr>
          <a:xfrm>
            <a:off x="1163184" y="1431528"/>
            <a:ext cx="3117651" cy="4423987"/>
          </a:xfrm>
          <a:prstGeom prst="cloudCallout">
            <a:avLst>
              <a:gd name="adj1" fmla="val 73020"/>
              <a:gd name="adj2" fmla="val -239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0" dirty="0">
              <a:effectLst/>
            </a:endParaRPr>
          </a:p>
          <a:p>
            <a:pPr algn="ctr"/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и (или) финансовые условия поставок товаров, выполнения работ, оказания услуг признаются </a:t>
            </a:r>
            <a:r>
              <a:rPr lang="ru-RU" sz="1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сопоставимыми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различия между такими условиями не оказывают влияния на соответствующие результаты или эти различия учитываются с применением корректировок таких условий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7044" y="95312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666346"/>
            <a:ext cx="923330" cy="598978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Метод сопоставимых рыночных цен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(анализ рынка)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3088856-FF3F-42DD-A6A1-585557464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801509"/>
              </p:ext>
            </p:extLst>
          </p:nvPr>
        </p:nvGraphicFramePr>
        <p:xfrm>
          <a:off x="1199631" y="1031958"/>
          <a:ext cx="10584924" cy="469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30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7044" y="95312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478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666346"/>
            <a:ext cx="923330" cy="598978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Метод сопоставимых рыночных цен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(анализ рынка)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8FA7B54-2B44-44F3-ABA9-06AB7EA3F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196564"/>
              </p:ext>
            </p:extLst>
          </p:nvPr>
        </p:nvGraphicFramePr>
        <p:xfrm>
          <a:off x="1188731" y="1107441"/>
          <a:ext cx="10792686" cy="542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6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391701"/>
            <a:ext cx="553998" cy="453906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Сбор ценовой 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4587" y="1259841"/>
            <a:ext cx="7235531" cy="1005236"/>
          </a:xfrm>
          <a:prstGeom prst="rect">
            <a:avLst/>
          </a:prstGeom>
          <a:ln/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общедоступная информация о рыночных ценах ТРУ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4587" y="2346959"/>
            <a:ext cx="7235531" cy="2366857"/>
          </a:xfrm>
          <a:prstGeom prst="rect">
            <a:avLst/>
          </a:prstGeom>
          <a:ln/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информация о ценах ТРУ, полученная по запросу заказчика у поставщиков (подрядчиков, исполнителей), осуществляющих поставки идентичных (однородных) ТРУ, планируемых к закупкам</a:t>
            </a: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4588" y="4795403"/>
            <a:ext cx="7235530" cy="1005957"/>
          </a:xfrm>
          <a:prstGeom prst="rect">
            <a:avLst/>
          </a:prstGeom>
          <a:ln/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информация, полученная в результате размещения запросов цен ТРУ в ЕИС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45917BD-223B-45C4-BE82-82FB972F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3" y="4713817"/>
            <a:ext cx="894683" cy="16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E2576BFC-2BD9-4FD7-93D5-46A2C8A6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99" y="136525"/>
            <a:ext cx="1368242" cy="174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74">
                        <a14:foregroundMark x1="24793" y1="12500" x2="68595" y2="13889"/>
                        <a14:foregroundMark x1="24793" y1="9722" x2="28099" y2="21296"/>
                        <a14:foregroundMark x1="72727" y1="13889" x2="72727" y2="22685"/>
                        <a14:foregroundMark x1="32231" y1="25926" x2="69421" y2="27778"/>
                        <a14:foregroundMark x1="15702" y1="15741" x2="20661" y2="20370"/>
                        <a14:foregroundMark x1="16529" y1="10185" x2="23967" y2="7407"/>
                        <a14:foregroundMark x1="85124" y1="15741" x2="80165" y2="20370"/>
                        <a14:foregroundMark x1="73554" y1="25463" x2="44628" y2="20370"/>
                        <a14:foregroundMark x1="49587" y1="4630" x2="50413" y2="12037"/>
                        <a14:foregroundMark x1="77686" y1="9259" x2="84298" y2="11111"/>
                        <a14:foregroundMark x1="79339" y1="30093" x2="96694" y2="30093"/>
                        <a14:foregroundMark x1="65289" y1="95833" x2="80992" y2="95370"/>
                        <a14:foregroundMark x1="82645" y1="95833" x2="92562" y2="92130"/>
                        <a14:foregroundMark x1="52066" y1="97222" x2="62810" y2="949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839" y="116632"/>
            <a:ext cx="3647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59" y="97880"/>
            <a:ext cx="1891733" cy="66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конкурентной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мониторинга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839" y="764704"/>
            <a:ext cx="1976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694" y="927847"/>
            <a:ext cx="0" cy="5741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661" y="6321113"/>
            <a:ext cx="617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5A0-F137-47CE-AF27-405ABB4D8C1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714" y="1727145"/>
            <a:ext cx="553998" cy="38681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ценовой информации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CCABF142-6CC2-420D-8E39-84E8C1727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761952"/>
              </p:ext>
            </p:extLst>
          </p:nvPr>
        </p:nvGraphicFramePr>
        <p:xfrm>
          <a:off x="2032000" y="9939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6964F5-997D-4B53-A645-33F75D168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7" y="809742"/>
            <a:ext cx="2069559" cy="284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0B2B8-6CBF-4014-47D9-922A992EB2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809741"/>
            <a:ext cx="2069559" cy="284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0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2604</Words>
  <Application>Microsoft Office PowerPoint</Application>
  <PresentationFormat>Широкоэкранный</PresentationFormat>
  <Paragraphs>233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Тема1</vt:lpstr>
      <vt:lpstr>Презентация PowerPoint</vt:lpstr>
      <vt:lpstr>Компетенция ГКУ ЯО «ЦКПМ»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Общедоступная информация</vt:lpstr>
      <vt:lpstr>Презентация PowerPoint</vt:lpstr>
      <vt:lpstr>Презентация PowerPoint</vt:lpstr>
      <vt:lpstr>Использование информации, содержащейся в реестре контрактов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Дьяков Станислав Владимирович</dc:creator>
  <cp:lastModifiedBy>Старостина М.А.</cp:lastModifiedBy>
  <cp:revision>193</cp:revision>
  <cp:lastPrinted>2019-10-29T05:39:26Z</cp:lastPrinted>
  <dcterms:created xsi:type="dcterms:W3CDTF">2019-09-09T15:14:15Z</dcterms:created>
  <dcterms:modified xsi:type="dcterms:W3CDTF">2023-12-01T08:39:04Z</dcterms:modified>
</cp:coreProperties>
</file>